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21.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3" r:id="rId1"/>
  </p:sldMasterIdLst>
  <p:sldIdLst>
    <p:sldId id="256" r:id="rId2"/>
    <p:sldId id="265" r:id="rId3"/>
    <p:sldId id="263" r:id="rId4"/>
    <p:sldId id="264" r:id="rId5"/>
    <p:sldId id="267" r:id="rId6"/>
    <p:sldId id="266" r:id="rId7"/>
    <p:sldId id="269" r:id="rId8"/>
    <p:sldId id="268" r:id="rId9"/>
    <p:sldId id="271" r:id="rId10"/>
    <p:sldId id="257" r:id="rId11"/>
    <p:sldId id="259" r:id="rId12"/>
    <p:sldId id="258" r:id="rId13"/>
    <p:sldId id="260" r:id="rId14"/>
    <p:sldId id="262" r:id="rId15"/>
    <p:sldId id="261" r:id="rId16"/>
    <p:sldId id="283" r:id="rId17"/>
    <p:sldId id="270" r:id="rId18"/>
    <p:sldId id="284" r:id="rId19"/>
    <p:sldId id="272" r:id="rId20"/>
    <p:sldId id="273" r:id="rId21"/>
    <p:sldId id="274" r:id="rId22"/>
    <p:sldId id="275" r:id="rId23"/>
    <p:sldId id="276" r:id="rId24"/>
    <p:sldId id="277" r:id="rId25"/>
    <p:sldId id="279" r:id="rId26"/>
    <p:sldId id="281" r:id="rId27"/>
    <p:sldId id="280" r:id="rId28"/>
    <p:sldId id="278" r:id="rId29"/>
    <p:sldId id="282" r:id="rId30"/>
  </p:sldIdLst>
  <p:sldSz cx="14400213" cy="89995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33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068155" y="799960"/>
            <a:ext cx="10247658" cy="4199784"/>
          </a:xfrm>
        </p:spPr>
        <p:txBody>
          <a:bodyPr anchor="b">
            <a:normAutofit/>
          </a:bodyPr>
          <a:lstStyle>
            <a:lvl1pPr algn="ctr">
              <a:defRPr sz="5669">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068155" y="5099738"/>
            <a:ext cx="10247658" cy="2499872"/>
          </a:xfrm>
        </p:spPr>
        <p:txBody>
          <a:bodyPr anchor="t">
            <a:normAutofit/>
          </a:bodyPr>
          <a:lstStyle>
            <a:lvl1pPr marL="0" indent="0" algn="ctr">
              <a:buNone/>
              <a:defRPr sz="2480">
                <a:gradFill flip="none" rotWithShape="1">
                  <a:gsLst>
                    <a:gs pos="0">
                      <a:schemeClr val="tx1"/>
                    </a:gs>
                    <a:gs pos="100000">
                      <a:schemeClr val="tx1">
                        <a:lumMod val="75000"/>
                      </a:schemeClr>
                    </a:gs>
                  </a:gsLst>
                  <a:lin ang="5400000" scaled="0"/>
                  <a:tileRect/>
                </a:gradFill>
              </a:defRPr>
            </a:lvl1pPr>
            <a:lvl2pPr marL="539999" indent="0" algn="ctr">
              <a:buNone/>
              <a:defRPr>
                <a:solidFill>
                  <a:schemeClr val="tx1">
                    <a:tint val="75000"/>
                  </a:schemeClr>
                </a:solidFill>
              </a:defRPr>
            </a:lvl2pPr>
            <a:lvl3pPr marL="1079998" indent="0" algn="ctr">
              <a:buNone/>
              <a:defRPr>
                <a:solidFill>
                  <a:schemeClr val="tx1">
                    <a:tint val="75000"/>
                  </a:schemeClr>
                </a:solidFill>
              </a:defRPr>
            </a:lvl3pPr>
            <a:lvl4pPr marL="1619997" indent="0" algn="ctr">
              <a:buNone/>
              <a:defRPr>
                <a:solidFill>
                  <a:schemeClr val="tx1">
                    <a:tint val="75000"/>
                  </a:schemeClr>
                </a:solidFill>
              </a:defRPr>
            </a:lvl4pPr>
            <a:lvl5pPr marL="2159996" indent="0" algn="ctr">
              <a:buNone/>
              <a:defRPr>
                <a:solidFill>
                  <a:schemeClr val="tx1">
                    <a:tint val="75000"/>
                  </a:schemeClr>
                </a:solidFill>
              </a:defRPr>
            </a:lvl5pPr>
            <a:lvl6pPr marL="2699995" indent="0" algn="ctr">
              <a:buNone/>
              <a:defRPr>
                <a:solidFill>
                  <a:schemeClr val="tx1">
                    <a:tint val="75000"/>
                  </a:schemeClr>
                </a:solidFill>
              </a:defRPr>
            </a:lvl6pPr>
            <a:lvl7pPr marL="3239994" indent="0" algn="ctr">
              <a:buNone/>
              <a:defRPr>
                <a:solidFill>
                  <a:schemeClr val="tx1">
                    <a:tint val="75000"/>
                  </a:schemeClr>
                </a:solidFill>
              </a:defRPr>
            </a:lvl7pPr>
            <a:lvl8pPr marL="3779992" indent="0" algn="ctr">
              <a:buNone/>
              <a:defRPr>
                <a:solidFill>
                  <a:schemeClr val="tx1">
                    <a:tint val="75000"/>
                  </a:schemeClr>
                </a:solidFill>
              </a:defRPr>
            </a:lvl8pPr>
            <a:lvl9pPr marL="4319991"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1CCD6DC4-05AC-4EC3-B407-B5A96FE4D440}" type="datetimeFigureOut">
              <a:rPr lang="es-ES" smtClean="0"/>
              <a:t>20/04/2022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EF56734-1AA0-4741-8E05-C240BEA3917F}" type="slidenum">
              <a:rPr lang="es-ES" smtClean="0"/>
              <a:t>‹Nº›</a:t>
            </a:fld>
            <a:endParaRPr lang="es-ES"/>
          </a:p>
        </p:txBody>
      </p:sp>
    </p:spTree>
    <p:extLst>
      <p:ext uri="{BB962C8B-B14F-4D97-AF65-F5344CB8AC3E}">
        <p14:creationId xmlns:p14="http://schemas.microsoft.com/office/powerpoint/2010/main" val="1935310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48146" y="6210790"/>
            <a:ext cx="11700173" cy="743712"/>
          </a:xfrm>
        </p:spPr>
        <p:txBody>
          <a:bodyPr anchor="b">
            <a:normAutofit/>
          </a:bodyPr>
          <a:lstStyle>
            <a:lvl1pPr algn="l">
              <a:defRPr sz="2835"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338159" y="1223181"/>
            <a:ext cx="9715826" cy="415329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890"/>
            </a:lvl1pPr>
            <a:lvl2pPr marL="539999" indent="0">
              <a:buNone/>
              <a:defRPr sz="1890"/>
            </a:lvl2pPr>
            <a:lvl3pPr marL="1079998" indent="0">
              <a:buNone/>
              <a:defRPr sz="1890"/>
            </a:lvl3pPr>
            <a:lvl4pPr marL="1619997" indent="0">
              <a:buNone/>
              <a:defRPr sz="1890"/>
            </a:lvl4pPr>
            <a:lvl5pPr marL="2159996" indent="0">
              <a:buNone/>
              <a:defRPr sz="1890"/>
            </a:lvl5pPr>
            <a:lvl6pPr marL="2699995" indent="0">
              <a:buNone/>
              <a:defRPr sz="1890"/>
            </a:lvl6pPr>
            <a:lvl7pPr marL="3239994" indent="0">
              <a:buNone/>
              <a:defRPr sz="1890"/>
            </a:lvl7pPr>
            <a:lvl8pPr marL="3779992" indent="0">
              <a:buNone/>
              <a:defRPr sz="1890"/>
            </a:lvl8pPr>
            <a:lvl9pPr marL="4319991" indent="0">
              <a:buNone/>
              <a:defRPr sz="189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348146" y="6954502"/>
            <a:ext cx="11700173" cy="647883"/>
          </a:xfrm>
        </p:spPr>
        <p:txBody>
          <a:bodyPr>
            <a:normAutofit/>
          </a:bodyPr>
          <a:lstStyle>
            <a:lvl1pPr marL="0" indent="0">
              <a:buNone/>
              <a:defRPr sz="1654"/>
            </a:lvl1pPr>
            <a:lvl2pPr marL="539999" indent="0">
              <a:buNone/>
              <a:defRPr sz="1417"/>
            </a:lvl2pPr>
            <a:lvl3pPr marL="1079998" indent="0">
              <a:buNone/>
              <a:defRPr sz="1181"/>
            </a:lvl3pPr>
            <a:lvl4pPr marL="1619997" indent="0">
              <a:buNone/>
              <a:defRPr sz="1063"/>
            </a:lvl4pPr>
            <a:lvl5pPr marL="2159996" indent="0">
              <a:buNone/>
              <a:defRPr sz="1063"/>
            </a:lvl5pPr>
            <a:lvl6pPr marL="2699995" indent="0">
              <a:buNone/>
              <a:defRPr sz="1063"/>
            </a:lvl6pPr>
            <a:lvl7pPr marL="3239994" indent="0">
              <a:buNone/>
              <a:defRPr sz="1063"/>
            </a:lvl7pPr>
            <a:lvl8pPr marL="3779992" indent="0">
              <a:buNone/>
              <a:defRPr sz="1063"/>
            </a:lvl8pPr>
            <a:lvl9pPr marL="4319991" indent="0">
              <a:buNone/>
              <a:defRPr sz="1063"/>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CCD6DC4-05AC-4EC3-B407-B5A96FE4D440}" type="datetimeFigureOut">
              <a:rPr lang="es-ES" smtClean="0"/>
              <a:t>20/04/2022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EF56734-1AA0-4741-8E05-C240BEA3917F}" type="slidenum">
              <a:rPr lang="es-ES" smtClean="0"/>
              <a:t>‹Nº›</a:t>
            </a:fld>
            <a:endParaRPr lang="es-ES"/>
          </a:p>
        </p:txBody>
      </p:sp>
    </p:spTree>
    <p:extLst>
      <p:ext uri="{BB962C8B-B14F-4D97-AF65-F5344CB8AC3E}">
        <p14:creationId xmlns:p14="http://schemas.microsoft.com/office/powerpoint/2010/main" val="232431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48145" y="799961"/>
            <a:ext cx="11700172" cy="4099788"/>
          </a:xfrm>
        </p:spPr>
        <p:txBody>
          <a:bodyPr anchor="ctr">
            <a:normAutofit/>
          </a:bodyPr>
          <a:lstStyle>
            <a:lvl1pPr algn="l">
              <a:defRPr sz="378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48143" y="5699708"/>
            <a:ext cx="11700173" cy="1899902"/>
          </a:xfrm>
        </p:spPr>
        <p:txBody>
          <a:bodyPr anchor="ctr">
            <a:normAutofit/>
          </a:bodyPr>
          <a:lstStyle>
            <a:lvl1pPr marL="0" indent="0" algn="l">
              <a:buNone/>
              <a:defRPr sz="2362">
                <a:gradFill flip="none" rotWithShape="1">
                  <a:gsLst>
                    <a:gs pos="0">
                      <a:schemeClr val="tx1"/>
                    </a:gs>
                    <a:gs pos="100000">
                      <a:schemeClr val="tx1">
                        <a:lumMod val="75000"/>
                      </a:schemeClr>
                    </a:gs>
                  </a:gsLst>
                  <a:lin ang="5400000" scaled="0"/>
                  <a:tileRect/>
                </a:gradFill>
              </a:defRPr>
            </a:lvl1pPr>
            <a:lvl2pPr marL="539999" indent="0">
              <a:buNone/>
              <a:defRPr sz="2126">
                <a:solidFill>
                  <a:schemeClr val="tx1">
                    <a:tint val="75000"/>
                  </a:schemeClr>
                </a:solidFill>
              </a:defRPr>
            </a:lvl2pPr>
            <a:lvl3pPr marL="1079998" indent="0">
              <a:buNone/>
              <a:defRPr sz="1890">
                <a:solidFill>
                  <a:schemeClr val="tx1">
                    <a:tint val="75000"/>
                  </a:schemeClr>
                </a:solidFill>
              </a:defRPr>
            </a:lvl3pPr>
            <a:lvl4pPr marL="1619997" indent="0">
              <a:buNone/>
              <a:defRPr sz="1654">
                <a:solidFill>
                  <a:schemeClr val="tx1">
                    <a:tint val="75000"/>
                  </a:schemeClr>
                </a:solidFill>
              </a:defRPr>
            </a:lvl4pPr>
            <a:lvl5pPr marL="2159996" indent="0">
              <a:buNone/>
              <a:defRPr sz="1654">
                <a:solidFill>
                  <a:schemeClr val="tx1">
                    <a:tint val="75000"/>
                  </a:schemeClr>
                </a:solidFill>
              </a:defRPr>
            </a:lvl5pPr>
            <a:lvl6pPr marL="2699995" indent="0">
              <a:buNone/>
              <a:defRPr sz="1654">
                <a:solidFill>
                  <a:schemeClr val="tx1">
                    <a:tint val="75000"/>
                  </a:schemeClr>
                </a:solidFill>
              </a:defRPr>
            </a:lvl6pPr>
            <a:lvl7pPr marL="3239994" indent="0">
              <a:buNone/>
              <a:defRPr sz="1654">
                <a:solidFill>
                  <a:schemeClr val="tx1">
                    <a:tint val="75000"/>
                  </a:schemeClr>
                </a:solidFill>
              </a:defRPr>
            </a:lvl7pPr>
            <a:lvl8pPr marL="3779992" indent="0">
              <a:buNone/>
              <a:defRPr sz="1654">
                <a:solidFill>
                  <a:schemeClr val="tx1">
                    <a:tint val="75000"/>
                  </a:schemeClr>
                </a:solidFill>
              </a:defRPr>
            </a:lvl8pPr>
            <a:lvl9pPr marL="4319991" indent="0">
              <a:buNone/>
              <a:defRPr sz="1654">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CCD6DC4-05AC-4EC3-B407-B5A96FE4D440}" type="datetimeFigureOut">
              <a:rPr lang="es-ES" smtClean="0"/>
              <a:t>20/04/2022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EF56734-1AA0-4741-8E05-C240BEA3917F}" type="slidenum">
              <a:rPr lang="es-ES" smtClean="0"/>
              <a:t>‹Nº›</a:t>
            </a:fld>
            <a:endParaRPr lang="es-ES"/>
          </a:p>
        </p:txBody>
      </p:sp>
    </p:spTree>
    <p:extLst>
      <p:ext uri="{BB962C8B-B14F-4D97-AF65-F5344CB8AC3E}">
        <p14:creationId xmlns:p14="http://schemas.microsoft.com/office/powerpoint/2010/main" val="5063023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988139" y="1032525"/>
            <a:ext cx="720011" cy="767383"/>
          </a:xfrm>
          <a:prstGeom prst="rect">
            <a:avLst/>
          </a:prstGeom>
        </p:spPr>
        <p:txBody>
          <a:bodyPr vert="horz" lIns="108002" tIns="54001" rIns="108002" bIns="54001"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449" dirty="0">
                <a:solidFill>
                  <a:schemeClr val="accent1"/>
                </a:solidFill>
              </a:rPr>
              <a:t>“</a:t>
            </a:r>
          </a:p>
        </p:txBody>
      </p:sp>
      <p:sp>
        <p:nvSpPr>
          <p:cNvPr id="15" name="TextBox 14"/>
          <p:cNvSpPr txBox="1"/>
          <p:nvPr/>
        </p:nvSpPr>
        <p:spPr>
          <a:xfrm>
            <a:off x="12328307" y="3599815"/>
            <a:ext cx="720011" cy="767383"/>
          </a:xfrm>
          <a:prstGeom prst="rect">
            <a:avLst/>
          </a:prstGeom>
        </p:spPr>
        <p:txBody>
          <a:bodyPr vert="horz" lIns="108002" tIns="54001" rIns="108002" bIns="54001"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449" dirty="0">
                <a:solidFill>
                  <a:schemeClr val="accent1"/>
                </a:solidFill>
              </a:rPr>
              <a:t>”</a:t>
            </a:r>
          </a:p>
        </p:txBody>
      </p:sp>
      <p:sp>
        <p:nvSpPr>
          <p:cNvPr id="2" name="Title 1"/>
          <p:cNvSpPr>
            <a:spLocks noGrp="1"/>
          </p:cNvSpPr>
          <p:nvPr>
            <p:ph type="title"/>
          </p:nvPr>
        </p:nvSpPr>
        <p:spPr>
          <a:xfrm>
            <a:off x="1708151" y="799961"/>
            <a:ext cx="10980160" cy="3599814"/>
          </a:xfrm>
        </p:spPr>
        <p:txBody>
          <a:bodyPr anchor="ctr">
            <a:normAutofit/>
          </a:bodyPr>
          <a:lstStyle>
            <a:lvl1pPr algn="l">
              <a:defRPr sz="3780" b="0" cap="all">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978154" y="4399774"/>
            <a:ext cx="10440157" cy="499974"/>
          </a:xfrm>
        </p:spPr>
        <p:txBody>
          <a:bodyPr anchor="ctr"/>
          <a:lstStyle>
            <a:lvl1pPr marL="0" indent="0">
              <a:buFontTx/>
              <a:buNone/>
              <a:defRPr/>
            </a:lvl1pPr>
            <a:lvl2pPr marL="539999" indent="0">
              <a:buFontTx/>
              <a:buNone/>
              <a:defRPr/>
            </a:lvl2pPr>
            <a:lvl3pPr marL="1079998" indent="0">
              <a:buFontTx/>
              <a:buNone/>
              <a:defRPr/>
            </a:lvl3pPr>
            <a:lvl4pPr marL="1619997" indent="0">
              <a:buFontTx/>
              <a:buNone/>
              <a:defRPr/>
            </a:lvl4pPr>
            <a:lvl5pPr marL="2159996"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1348143" y="5699708"/>
            <a:ext cx="11700173" cy="1899902"/>
          </a:xfrm>
        </p:spPr>
        <p:txBody>
          <a:bodyPr vert="horz" lIns="91440" tIns="45720" rIns="91440" bIns="45720" rtlCol="0" anchor="ctr">
            <a:normAutofit/>
          </a:bodyPr>
          <a:lstStyle>
            <a:lvl1pPr>
              <a:buNone/>
              <a:defRPr lang="en-US" sz="2362">
                <a:gradFill flip="none" rotWithShape="1">
                  <a:gsLst>
                    <a:gs pos="0">
                      <a:schemeClr val="tx1"/>
                    </a:gs>
                    <a:gs pos="100000">
                      <a:schemeClr val="tx1">
                        <a:lumMod val="75000"/>
                      </a:schemeClr>
                    </a:gs>
                  </a:gsLst>
                  <a:lin ang="5400000" scaled="0"/>
                  <a:tileRect/>
                </a:gradFill>
              </a:defRPr>
            </a:lvl1pPr>
          </a:lstStyle>
          <a:p>
            <a:pPr marL="0" lvl="0" indent="0">
              <a:buNone/>
            </a:pPr>
            <a:r>
              <a:rPr lang="es-ES"/>
              <a:t>Haga clic para modificar los estilos de texto del patrón</a:t>
            </a:r>
          </a:p>
        </p:txBody>
      </p:sp>
      <p:sp>
        <p:nvSpPr>
          <p:cNvPr id="4" name="Date Placeholder 3"/>
          <p:cNvSpPr>
            <a:spLocks noGrp="1"/>
          </p:cNvSpPr>
          <p:nvPr>
            <p:ph type="dt" sz="half" idx="10"/>
          </p:nvPr>
        </p:nvSpPr>
        <p:spPr/>
        <p:txBody>
          <a:bodyPr/>
          <a:lstStyle/>
          <a:p>
            <a:fld id="{1CCD6DC4-05AC-4EC3-B407-B5A96FE4D440}" type="datetimeFigureOut">
              <a:rPr lang="es-ES" smtClean="0"/>
              <a:t>20/04/2022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EF56734-1AA0-4741-8E05-C240BEA3917F}" type="slidenum">
              <a:rPr lang="es-ES" smtClean="0"/>
              <a:t>‹Nº›</a:t>
            </a:fld>
            <a:endParaRPr lang="es-ES"/>
          </a:p>
        </p:txBody>
      </p:sp>
    </p:spTree>
    <p:extLst>
      <p:ext uri="{BB962C8B-B14F-4D97-AF65-F5344CB8AC3E}">
        <p14:creationId xmlns:p14="http://schemas.microsoft.com/office/powerpoint/2010/main" val="20409040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348144" y="4341747"/>
            <a:ext cx="11700173" cy="1927460"/>
          </a:xfrm>
        </p:spPr>
        <p:txBody>
          <a:bodyPr anchor="b">
            <a:normAutofit/>
          </a:bodyPr>
          <a:lstStyle>
            <a:lvl1pPr algn="l">
              <a:defRPr sz="378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48143" y="6269207"/>
            <a:ext cx="11700174" cy="1129076"/>
          </a:xfrm>
        </p:spPr>
        <p:txBody>
          <a:bodyPr vert="horz" lIns="91440" tIns="45720" rIns="91440" bIns="45720" rtlCol="0" anchor="t">
            <a:normAutofit/>
          </a:bodyPr>
          <a:lstStyle>
            <a:lvl1pPr>
              <a:defRPr lang="en-US" sz="2362">
                <a:gradFill flip="none" rotWithShape="1">
                  <a:gsLst>
                    <a:gs pos="0">
                      <a:schemeClr val="tx1"/>
                    </a:gs>
                    <a:gs pos="100000">
                      <a:schemeClr val="tx1">
                        <a:lumMod val="75000"/>
                      </a:schemeClr>
                    </a:gs>
                  </a:gsLst>
                  <a:lin ang="5400000" scaled="0"/>
                  <a:tileRect/>
                </a:gradFill>
              </a:defRPr>
            </a:lvl1pPr>
          </a:lstStyle>
          <a:p>
            <a:pPr marL="0" lvl="0" indent="0">
              <a:buNone/>
            </a:pPr>
            <a:r>
              <a:rPr lang="es-ES"/>
              <a:t>Haga clic para modificar los estilos de texto del patrón</a:t>
            </a:r>
          </a:p>
        </p:txBody>
      </p:sp>
      <p:sp>
        <p:nvSpPr>
          <p:cNvPr id="4" name="Date Placeholder 3"/>
          <p:cNvSpPr>
            <a:spLocks noGrp="1"/>
          </p:cNvSpPr>
          <p:nvPr>
            <p:ph type="dt" sz="half" idx="10"/>
          </p:nvPr>
        </p:nvSpPr>
        <p:spPr/>
        <p:txBody>
          <a:bodyPr/>
          <a:lstStyle/>
          <a:p>
            <a:fld id="{1CCD6DC4-05AC-4EC3-B407-B5A96FE4D440}" type="datetimeFigureOut">
              <a:rPr lang="es-ES" smtClean="0"/>
              <a:t>20/04/2022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EF56734-1AA0-4741-8E05-C240BEA3917F}" type="slidenum">
              <a:rPr lang="es-ES" smtClean="0"/>
              <a:t>‹Nº›</a:t>
            </a:fld>
            <a:endParaRPr lang="es-ES"/>
          </a:p>
        </p:txBody>
      </p:sp>
    </p:spTree>
    <p:extLst>
      <p:ext uri="{BB962C8B-B14F-4D97-AF65-F5344CB8AC3E}">
        <p14:creationId xmlns:p14="http://schemas.microsoft.com/office/powerpoint/2010/main" val="15231449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988139" y="1032525"/>
            <a:ext cx="720011" cy="767383"/>
          </a:xfrm>
          <a:prstGeom prst="rect">
            <a:avLst/>
          </a:prstGeom>
        </p:spPr>
        <p:txBody>
          <a:bodyPr vert="horz" lIns="108002" tIns="54001" rIns="108002" bIns="54001"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449" dirty="0">
                <a:solidFill>
                  <a:schemeClr val="accent1"/>
                </a:solidFill>
              </a:rPr>
              <a:t>“</a:t>
            </a:r>
          </a:p>
        </p:txBody>
      </p:sp>
      <p:sp>
        <p:nvSpPr>
          <p:cNvPr id="15" name="TextBox 14"/>
          <p:cNvSpPr txBox="1"/>
          <p:nvPr/>
        </p:nvSpPr>
        <p:spPr>
          <a:xfrm>
            <a:off x="12328307" y="3599815"/>
            <a:ext cx="720011" cy="767383"/>
          </a:xfrm>
          <a:prstGeom prst="rect">
            <a:avLst/>
          </a:prstGeom>
        </p:spPr>
        <p:txBody>
          <a:bodyPr vert="horz" lIns="108002" tIns="54001" rIns="108002" bIns="54001"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449" dirty="0">
                <a:solidFill>
                  <a:schemeClr val="accent1"/>
                </a:solidFill>
              </a:rPr>
              <a:t>”</a:t>
            </a:r>
          </a:p>
        </p:txBody>
      </p:sp>
      <p:sp>
        <p:nvSpPr>
          <p:cNvPr id="2" name="Title 1"/>
          <p:cNvSpPr>
            <a:spLocks noGrp="1"/>
          </p:cNvSpPr>
          <p:nvPr>
            <p:ph type="title"/>
          </p:nvPr>
        </p:nvSpPr>
        <p:spPr>
          <a:xfrm>
            <a:off x="1708151" y="799961"/>
            <a:ext cx="10980160" cy="3599814"/>
          </a:xfrm>
        </p:spPr>
        <p:txBody>
          <a:bodyPr anchor="ctr">
            <a:normAutofit/>
          </a:bodyPr>
          <a:lstStyle>
            <a:lvl1pPr algn="l">
              <a:defRPr sz="3780" b="0" cap="all">
                <a:gradFill flip="none" rotWithShape="1">
                  <a:gsLst>
                    <a:gs pos="0">
                      <a:schemeClr val="tx1"/>
                    </a:gs>
                    <a:gs pos="100000">
                      <a:schemeClr val="tx1">
                        <a:lumMod val="75000"/>
                      </a:schemeClr>
                    </a:gs>
                  </a:gsLst>
                  <a:lin ang="5400000" scaled="0"/>
                  <a:tileRect/>
                </a:gra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348144" y="5099738"/>
            <a:ext cx="11700173" cy="1166607"/>
          </a:xfrm>
        </p:spPr>
        <p:txBody>
          <a:bodyPr vert="horz" lIns="91440" tIns="45720" rIns="91440" bIns="45720" rtlCol="0" anchor="b">
            <a:normAutofit/>
          </a:bodyPr>
          <a:lstStyle>
            <a:lvl1pPr>
              <a:buNone/>
              <a:defRPr lang="en-US" sz="2835"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1348143" y="6266345"/>
            <a:ext cx="11700173" cy="1333265"/>
          </a:xfrm>
        </p:spPr>
        <p:txBody>
          <a:bodyPr anchor="t">
            <a:normAutofit/>
          </a:bodyPr>
          <a:lstStyle>
            <a:lvl1pPr marL="0" indent="0" algn="l">
              <a:buNone/>
              <a:defRPr sz="2126">
                <a:gradFill flip="none" rotWithShape="1">
                  <a:gsLst>
                    <a:gs pos="0">
                      <a:schemeClr val="tx1"/>
                    </a:gs>
                    <a:gs pos="100000">
                      <a:schemeClr val="tx1">
                        <a:lumMod val="75000"/>
                      </a:schemeClr>
                    </a:gs>
                  </a:gsLst>
                  <a:lin ang="5400000" scaled="0"/>
                  <a:tileRect/>
                </a:gradFill>
              </a:defRPr>
            </a:lvl1pPr>
            <a:lvl2pPr marL="539999" indent="0">
              <a:buNone/>
              <a:defRPr sz="2126">
                <a:solidFill>
                  <a:schemeClr val="tx1">
                    <a:tint val="75000"/>
                  </a:schemeClr>
                </a:solidFill>
              </a:defRPr>
            </a:lvl2pPr>
            <a:lvl3pPr marL="1079998" indent="0">
              <a:buNone/>
              <a:defRPr sz="1890">
                <a:solidFill>
                  <a:schemeClr val="tx1">
                    <a:tint val="75000"/>
                  </a:schemeClr>
                </a:solidFill>
              </a:defRPr>
            </a:lvl3pPr>
            <a:lvl4pPr marL="1619997" indent="0">
              <a:buNone/>
              <a:defRPr sz="1654">
                <a:solidFill>
                  <a:schemeClr val="tx1">
                    <a:tint val="75000"/>
                  </a:schemeClr>
                </a:solidFill>
              </a:defRPr>
            </a:lvl4pPr>
            <a:lvl5pPr marL="2159996" indent="0">
              <a:buNone/>
              <a:defRPr sz="1654">
                <a:solidFill>
                  <a:schemeClr val="tx1">
                    <a:tint val="75000"/>
                  </a:schemeClr>
                </a:solidFill>
              </a:defRPr>
            </a:lvl5pPr>
            <a:lvl6pPr marL="2699995" indent="0">
              <a:buNone/>
              <a:defRPr sz="1654">
                <a:solidFill>
                  <a:schemeClr val="tx1">
                    <a:tint val="75000"/>
                  </a:schemeClr>
                </a:solidFill>
              </a:defRPr>
            </a:lvl6pPr>
            <a:lvl7pPr marL="3239994" indent="0">
              <a:buNone/>
              <a:defRPr sz="1654">
                <a:solidFill>
                  <a:schemeClr val="tx1">
                    <a:tint val="75000"/>
                  </a:schemeClr>
                </a:solidFill>
              </a:defRPr>
            </a:lvl7pPr>
            <a:lvl8pPr marL="3779992" indent="0">
              <a:buNone/>
              <a:defRPr sz="1654">
                <a:solidFill>
                  <a:schemeClr val="tx1">
                    <a:tint val="75000"/>
                  </a:schemeClr>
                </a:solidFill>
              </a:defRPr>
            </a:lvl8pPr>
            <a:lvl9pPr marL="4319991" indent="0">
              <a:buNone/>
              <a:defRPr sz="1654">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CCD6DC4-05AC-4EC3-B407-B5A96FE4D440}" type="datetimeFigureOut">
              <a:rPr lang="es-ES" smtClean="0"/>
              <a:t>20/04/2022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EF56734-1AA0-4741-8E05-C240BEA3917F}" type="slidenum">
              <a:rPr lang="es-ES" smtClean="0"/>
              <a:t>‹Nº›</a:t>
            </a:fld>
            <a:endParaRPr lang="es-ES"/>
          </a:p>
        </p:txBody>
      </p:sp>
    </p:spTree>
    <p:extLst>
      <p:ext uri="{BB962C8B-B14F-4D97-AF65-F5344CB8AC3E}">
        <p14:creationId xmlns:p14="http://schemas.microsoft.com/office/powerpoint/2010/main" val="1535589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348145" y="799961"/>
            <a:ext cx="11700172" cy="3599814"/>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1348144" y="4599764"/>
            <a:ext cx="11700173" cy="1099944"/>
          </a:xfrm>
        </p:spPr>
        <p:txBody>
          <a:bodyPr vert="horz" lIns="91440" tIns="45720" rIns="91440" bIns="45720" rtlCol="0" anchor="b">
            <a:normAutofit/>
          </a:bodyPr>
          <a:lstStyle>
            <a:lvl1pPr>
              <a:buNone/>
              <a:defRPr lang="en-US" sz="3307"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1348143" y="5699708"/>
            <a:ext cx="11700173" cy="1899902"/>
          </a:xfrm>
        </p:spPr>
        <p:txBody>
          <a:bodyPr anchor="t">
            <a:normAutofit/>
          </a:bodyPr>
          <a:lstStyle>
            <a:lvl1pPr marL="0" indent="0" algn="l">
              <a:buNone/>
              <a:defRPr sz="2126">
                <a:gradFill flip="none" rotWithShape="1">
                  <a:gsLst>
                    <a:gs pos="0">
                      <a:schemeClr val="tx1"/>
                    </a:gs>
                    <a:gs pos="100000">
                      <a:schemeClr val="tx1">
                        <a:lumMod val="75000"/>
                      </a:schemeClr>
                    </a:gs>
                  </a:gsLst>
                  <a:lin ang="5400000" scaled="0"/>
                  <a:tileRect/>
                </a:gradFill>
              </a:defRPr>
            </a:lvl1pPr>
            <a:lvl2pPr marL="539999" indent="0">
              <a:buNone/>
              <a:defRPr sz="2126">
                <a:solidFill>
                  <a:schemeClr val="tx1">
                    <a:tint val="75000"/>
                  </a:schemeClr>
                </a:solidFill>
              </a:defRPr>
            </a:lvl2pPr>
            <a:lvl3pPr marL="1079998" indent="0">
              <a:buNone/>
              <a:defRPr sz="1890">
                <a:solidFill>
                  <a:schemeClr val="tx1">
                    <a:tint val="75000"/>
                  </a:schemeClr>
                </a:solidFill>
              </a:defRPr>
            </a:lvl3pPr>
            <a:lvl4pPr marL="1619997" indent="0">
              <a:buNone/>
              <a:defRPr sz="1654">
                <a:solidFill>
                  <a:schemeClr val="tx1">
                    <a:tint val="75000"/>
                  </a:schemeClr>
                </a:solidFill>
              </a:defRPr>
            </a:lvl4pPr>
            <a:lvl5pPr marL="2159996" indent="0">
              <a:buNone/>
              <a:defRPr sz="1654">
                <a:solidFill>
                  <a:schemeClr val="tx1">
                    <a:tint val="75000"/>
                  </a:schemeClr>
                </a:solidFill>
              </a:defRPr>
            </a:lvl5pPr>
            <a:lvl6pPr marL="2699995" indent="0">
              <a:buNone/>
              <a:defRPr sz="1654">
                <a:solidFill>
                  <a:schemeClr val="tx1">
                    <a:tint val="75000"/>
                  </a:schemeClr>
                </a:solidFill>
              </a:defRPr>
            </a:lvl6pPr>
            <a:lvl7pPr marL="3239994" indent="0">
              <a:buNone/>
              <a:defRPr sz="1654">
                <a:solidFill>
                  <a:schemeClr val="tx1">
                    <a:tint val="75000"/>
                  </a:schemeClr>
                </a:solidFill>
              </a:defRPr>
            </a:lvl7pPr>
            <a:lvl8pPr marL="3779992" indent="0">
              <a:buNone/>
              <a:defRPr sz="1654">
                <a:solidFill>
                  <a:schemeClr val="tx1">
                    <a:tint val="75000"/>
                  </a:schemeClr>
                </a:solidFill>
              </a:defRPr>
            </a:lvl8pPr>
            <a:lvl9pPr marL="4319991" indent="0">
              <a:buNone/>
              <a:defRPr sz="1654">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CCD6DC4-05AC-4EC3-B407-B5A96FE4D440}" type="datetimeFigureOut">
              <a:rPr lang="es-ES" smtClean="0"/>
              <a:t>20/04/2022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EF56734-1AA0-4741-8E05-C240BEA3917F}" type="slidenum">
              <a:rPr lang="es-ES" smtClean="0"/>
              <a:t>‹Nº›</a:t>
            </a:fld>
            <a:endParaRPr lang="es-ES"/>
          </a:p>
        </p:txBody>
      </p:sp>
    </p:spTree>
    <p:extLst>
      <p:ext uri="{BB962C8B-B14F-4D97-AF65-F5344CB8AC3E}">
        <p14:creationId xmlns:p14="http://schemas.microsoft.com/office/powerpoint/2010/main" val="6552272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Title 1"/>
          <p:cNvSpPr>
            <a:spLocks noGrp="1"/>
          </p:cNvSpPr>
          <p:nvPr>
            <p:ph type="title"/>
          </p:nvPr>
        </p:nvSpPr>
        <p:spPr>
          <a:xfrm>
            <a:off x="1348145" y="799959"/>
            <a:ext cx="11700171" cy="2499872"/>
          </a:xfrm>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CCD6DC4-05AC-4EC3-B407-B5A96FE4D440}" type="datetimeFigureOut">
              <a:rPr lang="es-ES" smtClean="0"/>
              <a:t>20/04/2022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EF56734-1AA0-4741-8E05-C240BEA3917F}" type="slidenum">
              <a:rPr lang="es-ES" smtClean="0"/>
              <a:t>‹Nº›</a:t>
            </a:fld>
            <a:endParaRPr lang="es-ES"/>
          </a:p>
        </p:txBody>
      </p:sp>
    </p:spTree>
    <p:extLst>
      <p:ext uri="{BB962C8B-B14F-4D97-AF65-F5344CB8AC3E}">
        <p14:creationId xmlns:p14="http://schemas.microsoft.com/office/powerpoint/2010/main" val="23786209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37435" y="799958"/>
            <a:ext cx="2610882" cy="6799652"/>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48144" y="799959"/>
            <a:ext cx="8910132" cy="6799651"/>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CCD6DC4-05AC-4EC3-B407-B5A96FE4D440}" type="datetimeFigureOut">
              <a:rPr lang="es-ES" smtClean="0"/>
              <a:t>20/04/2022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EF56734-1AA0-4741-8E05-C240BEA3917F}" type="slidenum">
              <a:rPr lang="es-ES" smtClean="0"/>
              <a:t>‹Nº›</a:t>
            </a:fld>
            <a:endParaRPr lang="es-ES"/>
          </a:p>
        </p:txBody>
      </p:sp>
    </p:spTree>
    <p:extLst>
      <p:ext uri="{BB962C8B-B14F-4D97-AF65-F5344CB8AC3E}">
        <p14:creationId xmlns:p14="http://schemas.microsoft.com/office/powerpoint/2010/main" val="1587780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CCD6DC4-05AC-4EC3-B407-B5A96FE4D440}" type="datetimeFigureOut">
              <a:rPr lang="es-ES" smtClean="0"/>
              <a:t>20/04/2022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EF56734-1AA0-4741-8E05-C240BEA3917F}" type="slidenum">
              <a:rPr lang="es-ES" smtClean="0"/>
              <a:t>‹Nº›</a:t>
            </a:fld>
            <a:endParaRPr lang="es-ES"/>
          </a:p>
        </p:txBody>
      </p:sp>
    </p:spTree>
    <p:extLst>
      <p:ext uri="{BB962C8B-B14F-4D97-AF65-F5344CB8AC3E}">
        <p14:creationId xmlns:p14="http://schemas.microsoft.com/office/powerpoint/2010/main" val="4288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68156" y="4341747"/>
            <a:ext cx="10260152" cy="1927460"/>
          </a:xfrm>
        </p:spPr>
        <p:txBody>
          <a:bodyPr anchor="b"/>
          <a:lstStyle>
            <a:lvl1pPr algn="r">
              <a:defRPr sz="4724"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068154" y="6269207"/>
            <a:ext cx="10260153" cy="1129076"/>
          </a:xfrm>
        </p:spPr>
        <p:txBody>
          <a:bodyPr anchor="t">
            <a:normAutofit/>
          </a:bodyPr>
          <a:lstStyle>
            <a:lvl1pPr marL="0" indent="0" algn="r">
              <a:buNone/>
              <a:defRPr sz="2362">
                <a:gradFill flip="none" rotWithShape="1">
                  <a:gsLst>
                    <a:gs pos="0">
                      <a:schemeClr val="tx1"/>
                    </a:gs>
                    <a:gs pos="100000">
                      <a:schemeClr val="tx1">
                        <a:lumMod val="75000"/>
                      </a:schemeClr>
                    </a:gs>
                  </a:gsLst>
                  <a:lin ang="5400000" scaled="0"/>
                  <a:tileRect/>
                </a:gradFill>
              </a:defRPr>
            </a:lvl1pPr>
            <a:lvl2pPr marL="539999" indent="0">
              <a:buNone/>
              <a:defRPr sz="2126">
                <a:solidFill>
                  <a:schemeClr val="tx1">
                    <a:tint val="75000"/>
                  </a:schemeClr>
                </a:solidFill>
              </a:defRPr>
            </a:lvl2pPr>
            <a:lvl3pPr marL="1079998" indent="0">
              <a:buNone/>
              <a:defRPr sz="1890">
                <a:solidFill>
                  <a:schemeClr val="tx1">
                    <a:tint val="75000"/>
                  </a:schemeClr>
                </a:solidFill>
              </a:defRPr>
            </a:lvl3pPr>
            <a:lvl4pPr marL="1619997" indent="0">
              <a:buNone/>
              <a:defRPr sz="1654">
                <a:solidFill>
                  <a:schemeClr val="tx1">
                    <a:tint val="75000"/>
                  </a:schemeClr>
                </a:solidFill>
              </a:defRPr>
            </a:lvl4pPr>
            <a:lvl5pPr marL="2159996" indent="0">
              <a:buNone/>
              <a:defRPr sz="1654">
                <a:solidFill>
                  <a:schemeClr val="tx1">
                    <a:tint val="75000"/>
                  </a:schemeClr>
                </a:solidFill>
              </a:defRPr>
            </a:lvl5pPr>
            <a:lvl6pPr marL="2699995" indent="0">
              <a:buNone/>
              <a:defRPr sz="1654">
                <a:solidFill>
                  <a:schemeClr val="tx1">
                    <a:tint val="75000"/>
                  </a:schemeClr>
                </a:solidFill>
              </a:defRPr>
            </a:lvl6pPr>
            <a:lvl7pPr marL="3239994" indent="0">
              <a:buNone/>
              <a:defRPr sz="1654">
                <a:solidFill>
                  <a:schemeClr val="tx1">
                    <a:tint val="75000"/>
                  </a:schemeClr>
                </a:solidFill>
              </a:defRPr>
            </a:lvl7pPr>
            <a:lvl8pPr marL="3779992" indent="0">
              <a:buNone/>
              <a:defRPr sz="1654">
                <a:solidFill>
                  <a:schemeClr val="tx1">
                    <a:tint val="75000"/>
                  </a:schemeClr>
                </a:solidFill>
              </a:defRPr>
            </a:lvl8pPr>
            <a:lvl9pPr marL="4319991" indent="0">
              <a:buNone/>
              <a:defRPr sz="1654">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CCD6DC4-05AC-4EC3-B407-B5A96FE4D440}" type="datetimeFigureOut">
              <a:rPr lang="es-ES" smtClean="0"/>
              <a:t>20/04/2022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BEF56734-1AA0-4741-8E05-C240BEA3917F}" type="slidenum">
              <a:rPr lang="es-ES" smtClean="0"/>
              <a:t>‹Nº›</a:t>
            </a:fld>
            <a:endParaRPr lang="es-ES"/>
          </a:p>
        </p:txBody>
      </p:sp>
    </p:spTree>
    <p:extLst>
      <p:ext uri="{BB962C8B-B14F-4D97-AF65-F5344CB8AC3E}">
        <p14:creationId xmlns:p14="http://schemas.microsoft.com/office/powerpoint/2010/main" val="1597563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48144" y="3499820"/>
            <a:ext cx="5760085" cy="4099791"/>
          </a:xfrm>
        </p:spPr>
        <p:txBody>
          <a:bodyPr>
            <a:normAutofit/>
          </a:bodyPr>
          <a:lstStyle>
            <a:lvl1pPr>
              <a:defRPr sz="2126"/>
            </a:lvl1pPr>
            <a:lvl2pPr>
              <a:defRPr sz="1890"/>
            </a:lvl2pPr>
            <a:lvl3pPr>
              <a:defRPr sz="1654"/>
            </a:lvl3pPr>
            <a:lvl4pPr>
              <a:defRPr sz="1417"/>
            </a:lvl4pPr>
            <a:lvl5pPr>
              <a:defRPr sz="1417"/>
            </a:lvl5pPr>
            <a:lvl6pPr>
              <a:defRPr sz="1417"/>
            </a:lvl6pPr>
            <a:lvl7pPr>
              <a:defRPr sz="1417"/>
            </a:lvl7pPr>
            <a:lvl8pPr>
              <a:defRPr sz="1417"/>
            </a:lvl8pPr>
            <a:lvl9pPr>
              <a:defRPr sz="1417"/>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288232" y="3499820"/>
            <a:ext cx="5760085" cy="4099790"/>
          </a:xfrm>
        </p:spPr>
        <p:txBody>
          <a:bodyPr>
            <a:normAutofit/>
          </a:bodyPr>
          <a:lstStyle>
            <a:lvl1pPr>
              <a:defRPr sz="2126"/>
            </a:lvl1pPr>
            <a:lvl2pPr>
              <a:defRPr sz="1890"/>
            </a:lvl2pPr>
            <a:lvl3pPr>
              <a:defRPr sz="1654"/>
            </a:lvl3pPr>
            <a:lvl4pPr>
              <a:defRPr sz="1417"/>
            </a:lvl4pPr>
            <a:lvl5pPr>
              <a:defRPr sz="1417"/>
            </a:lvl5pPr>
            <a:lvl6pPr>
              <a:defRPr sz="1417"/>
            </a:lvl6pPr>
            <a:lvl7pPr>
              <a:defRPr sz="1417"/>
            </a:lvl7pPr>
            <a:lvl8pPr>
              <a:defRPr sz="1417"/>
            </a:lvl8pPr>
            <a:lvl9pPr>
              <a:defRPr sz="1417"/>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CCD6DC4-05AC-4EC3-B407-B5A96FE4D440}" type="datetimeFigureOut">
              <a:rPr lang="es-ES" smtClean="0"/>
              <a:t>20/04/2022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EF56734-1AA0-4741-8E05-C240BEA3917F}" type="slidenum">
              <a:rPr lang="es-ES" smtClean="0"/>
              <a:t>‹Nº›</a:t>
            </a:fld>
            <a:endParaRPr lang="es-ES"/>
          </a:p>
        </p:txBody>
      </p:sp>
    </p:spTree>
    <p:extLst>
      <p:ext uri="{BB962C8B-B14F-4D97-AF65-F5344CB8AC3E}">
        <p14:creationId xmlns:p14="http://schemas.microsoft.com/office/powerpoint/2010/main" val="1082927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688152" y="3488709"/>
            <a:ext cx="5420077" cy="756211"/>
          </a:xfrm>
        </p:spPr>
        <p:txBody>
          <a:bodyPr anchor="b">
            <a:noAutofit/>
          </a:bodyPr>
          <a:lstStyle>
            <a:lvl1pPr marL="0" indent="0">
              <a:buNone/>
              <a:defRPr sz="3307" b="0"/>
            </a:lvl1pPr>
            <a:lvl2pPr marL="539999" indent="0">
              <a:buNone/>
              <a:defRPr sz="2362" b="1"/>
            </a:lvl2pPr>
            <a:lvl3pPr marL="1079998" indent="0">
              <a:buNone/>
              <a:defRPr sz="2126" b="1"/>
            </a:lvl3pPr>
            <a:lvl4pPr marL="1619997" indent="0">
              <a:buNone/>
              <a:defRPr sz="1890" b="1"/>
            </a:lvl4pPr>
            <a:lvl5pPr marL="2159996" indent="0">
              <a:buNone/>
              <a:defRPr sz="1890" b="1"/>
            </a:lvl5pPr>
            <a:lvl6pPr marL="2699995" indent="0">
              <a:buNone/>
              <a:defRPr sz="1890" b="1"/>
            </a:lvl6pPr>
            <a:lvl7pPr marL="3239994" indent="0">
              <a:buNone/>
              <a:defRPr sz="1890" b="1"/>
            </a:lvl7pPr>
            <a:lvl8pPr marL="3779992" indent="0">
              <a:buNone/>
              <a:defRPr sz="1890" b="1"/>
            </a:lvl8pPr>
            <a:lvl9pPr marL="4319991" indent="0">
              <a:buNone/>
              <a:defRPr sz="1890" b="1"/>
            </a:lvl9pPr>
          </a:lstStyle>
          <a:p>
            <a:pPr lvl="0"/>
            <a:r>
              <a:rPr lang="es-ES"/>
              <a:t>Haga clic para modificar los estilos de texto del patrón</a:t>
            </a:r>
          </a:p>
        </p:txBody>
      </p:sp>
      <p:sp>
        <p:nvSpPr>
          <p:cNvPr id="4" name="Content Placeholder 3"/>
          <p:cNvSpPr>
            <a:spLocks noGrp="1"/>
          </p:cNvSpPr>
          <p:nvPr>
            <p:ph sz="half" idx="2"/>
          </p:nvPr>
        </p:nvSpPr>
        <p:spPr>
          <a:xfrm>
            <a:off x="1348144" y="4256031"/>
            <a:ext cx="5760085" cy="3343578"/>
          </a:xfrm>
        </p:spPr>
        <p:txBody>
          <a:bodyPr anchor="t">
            <a:normAutofit/>
          </a:bodyPr>
          <a:lstStyle>
            <a:lvl1pPr>
              <a:defRPr sz="2126"/>
            </a:lvl1pPr>
            <a:lvl2pPr>
              <a:defRPr sz="1890"/>
            </a:lvl2pPr>
            <a:lvl3pPr>
              <a:defRPr sz="1654"/>
            </a:lvl3pPr>
            <a:lvl4pPr>
              <a:defRPr sz="1417"/>
            </a:lvl4pPr>
            <a:lvl5pPr>
              <a:defRPr sz="1417"/>
            </a:lvl5pPr>
            <a:lvl6pPr>
              <a:defRPr sz="1417"/>
            </a:lvl6pPr>
            <a:lvl7pPr>
              <a:defRPr sz="1417"/>
            </a:lvl7pPr>
            <a:lvl8pPr>
              <a:defRPr sz="1417"/>
            </a:lvl8pPr>
            <a:lvl9pPr>
              <a:defRPr sz="1417"/>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610112" y="3499820"/>
            <a:ext cx="5438206" cy="756211"/>
          </a:xfrm>
        </p:spPr>
        <p:txBody>
          <a:bodyPr anchor="b">
            <a:noAutofit/>
          </a:bodyPr>
          <a:lstStyle>
            <a:lvl1pPr marL="0" indent="0">
              <a:buNone/>
              <a:defRPr sz="3307" b="0"/>
            </a:lvl1pPr>
            <a:lvl2pPr marL="539999" indent="0">
              <a:buNone/>
              <a:defRPr sz="2362" b="1"/>
            </a:lvl2pPr>
            <a:lvl3pPr marL="1079998" indent="0">
              <a:buNone/>
              <a:defRPr sz="2126" b="1"/>
            </a:lvl3pPr>
            <a:lvl4pPr marL="1619997" indent="0">
              <a:buNone/>
              <a:defRPr sz="1890" b="1"/>
            </a:lvl4pPr>
            <a:lvl5pPr marL="2159996" indent="0">
              <a:buNone/>
              <a:defRPr sz="1890" b="1"/>
            </a:lvl5pPr>
            <a:lvl6pPr marL="2699995" indent="0">
              <a:buNone/>
              <a:defRPr sz="1890" b="1"/>
            </a:lvl6pPr>
            <a:lvl7pPr marL="3239994" indent="0">
              <a:buNone/>
              <a:defRPr sz="1890" b="1"/>
            </a:lvl7pPr>
            <a:lvl8pPr marL="3779992" indent="0">
              <a:buNone/>
              <a:defRPr sz="1890" b="1"/>
            </a:lvl8pPr>
            <a:lvl9pPr marL="4319991" indent="0">
              <a:buNone/>
              <a:defRPr sz="1890" b="1"/>
            </a:lvl9pPr>
          </a:lstStyle>
          <a:p>
            <a:pPr lvl="0"/>
            <a:r>
              <a:rPr lang="es-ES"/>
              <a:t>Haga clic para modificar los estilos de texto del patrón</a:t>
            </a:r>
          </a:p>
        </p:txBody>
      </p:sp>
      <p:sp>
        <p:nvSpPr>
          <p:cNvPr id="6" name="Content Placeholder 5"/>
          <p:cNvSpPr>
            <a:spLocks noGrp="1"/>
          </p:cNvSpPr>
          <p:nvPr>
            <p:ph sz="quarter" idx="4"/>
          </p:nvPr>
        </p:nvSpPr>
        <p:spPr>
          <a:xfrm>
            <a:off x="7288233" y="4256031"/>
            <a:ext cx="5760086" cy="3343578"/>
          </a:xfrm>
        </p:spPr>
        <p:txBody>
          <a:bodyPr anchor="t">
            <a:normAutofit/>
          </a:bodyPr>
          <a:lstStyle>
            <a:lvl1pPr>
              <a:defRPr sz="2126"/>
            </a:lvl1pPr>
            <a:lvl2pPr>
              <a:defRPr sz="1890"/>
            </a:lvl2pPr>
            <a:lvl3pPr>
              <a:defRPr sz="1654"/>
            </a:lvl3pPr>
            <a:lvl4pPr>
              <a:defRPr sz="1417"/>
            </a:lvl4pPr>
            <a:lvl5pPr>
              <a:defRPr sz="1417"/>
            </a:lvl5pPr>
            <a:lvl6pPr>
              <a:defRPr sz="1417"/>
            </a:lvl6pPr>
            <a:lvl7pPr>
              <a:defRPr sz="1417"/>
            </a:lvl7pPr>
            <a:lvl8pPr>
              <a:defRPr sz="1417"/>
            </a:lvl8pPr>
            <a:lvl9pPr>
              <a:defRPr sz="1417"/>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CCD6DC4-05AC-4EC3-B407-B5A96FE4D440}" type="datetimeFigureOut">
              <a:rPr lang="es-ES" smtClean="0"/>
              <a:t>20/04/2022</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BEF56734-1AA0-4741-8E05-C240BEA3917F}" type="slidenum">
              <a:rPr lang="es-ES" smtClean="0"/>
              <a:t>‹Nº›</a:t>
            </a:fld>
            <a:endParaRPr lang="es-ES"/>
          </a:p>
        </p:txBody>
      </p:sp>
    </p:spTree>
    <p:extLst>
      <p:ext uri="{BB962C8B-B14F-4D97-AF65-F5344CB8AC3E}">
        <p14:creationId xmlns:p14="http://schemas.microsoft.com/office/powerpoint/2010/main" val="1832805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CCD6DC4-05AC-4EC3-B407-B5A96FE4D440}" type="datetimeFigureOut">
              <a:rPr lang="es-ES" smtClean="0"/>
              <a:t>20/04/2022</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BEF56734-1AA0-4741-8E05-C240BEA3917F}" type="slidenum">
              <a:rPr lang="es-ES" smtClean="0"/>
              <a:t>‹Nº›</a:t>
            </a:fld>
            <a:endParaRPr lang="es-ES"/>
          </a:p>
        </p:txBody>
      </p:sp>
    </p:spTree>
    <p:extLst>
      <p:ext uri="{BB962C8B-B14F-4D97-AF65-F5344CB8AC3E}">
        <p14:creationId xmlns:p14="http://schemas.microsoft.com/office/powerpoint/2010/main" val="203161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CD6DC4-05AC-4EC3-B407-B5A96FE4D440}" type="datetimeFigureOut">
              <a:rPr lang="es-ES" smtClean="0"/>
              <a:t>20/04/2022</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BEF56734-1AA0-4741-8E05-C240BEA3917F}" type="slidenum">
              <a:rPr lang="es-ES" smtClean="0"/>
              <a:t>‹Nº›</a:t>
            </a:fld>
            <a:endParaRPr lang="es-ES"/>
          </a:p>
        </p:txBody>
      </p:sp>
    </p:spTree>
    <p:extLst>
      <p:ext uri="{BB962C8B-B14F-4D97-AF65-F5344CB8AC3E}">
        <p14:creationId xmlns:p14="http://schemas.microsoft.com/office/powerpoint/2010/main" val="831289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348144" y="2099892"/>
            <a:ext cx="4191937" cy="1799908"/>
          </a:xfrm>
        </p:spPr>
        <p:txBody>
          <a:bodyPr anchor="b">
            <a:normAutofit/>
          </a:bodyPr>
          <a:lstStyle>
            <a:lvl1pPr algn="l">
              <a:defRPr sz="2835"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028214" y="799960"/>
            <a:ext cx="7020105" cy="6799651"/>
          </a:xfrm>
        </p:spPr>
        <p:txBody>
          <a:bodyPr anchor="ctr">
            <a:normAutofit/>
          </a:bodyPr>
          <a:lstStyle>
            <a:lvl1pPr>
              <a:defRPr sz="2362"/>
            </a:lvl1pPr>
            <a:lvl2pPr>
              <a:defRPr sz="2126"/>
            </a:lvl2pPr>
            <a:lvl3pPr>
              <a:defRPr sz="1890"/>
            </a:lvl3pPr>
            <a:lvl4pPr>
              <a:defRPr sz="1654"/>
            </a:lvl4pPr>
            <a:lvl5pPr>
              <a:defRPr sz="1654"/>
            </a:lvl5pPr>
            <a:lvl6pPr>
              <a:defRPr sz="1654"/>
            </a:lvl6pPr>
            <a:lvl7pPr>
              <a:defRPr sz="1654"/>
            </a:lvl7pPr>
            <a:lvl8pPr>
              <a:defRPr sz="1654"/>
            </a:lvl8pPr>
            <a:lvl9pPr>
              <a:defRPr sz="1654"/>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348144" y="3899800"/>
            <a:ext cx="4191937" cy="2399877"/>
          </a:xfrm>
        </p:spPr>
        <p:txBody>
          <a:bodyPr>
            <a:normAutofit/>
          </a:bodyPr>
          <a:lstStyle>
            <a:lvl1pPr marL="0" indent="0">
              <a:buNone/>
              <a:defRPr sz="1890"/>
            </a:lvl1pPr>
            <a:lvl2pPr marL="539999" indent="0">
              <a:buNone/>
              <a:defRPr sz="1417"/>
            </a:lvl2pPr>
            <a:lvl3pPr marL="1079998" indent="0">
              <a:buNone/>
              <a:defRPr sz="1181"/>
            </a:lvl3pPr>
            <a:lvl4pPr marL="1619997" indent="0">
              <a:buNone/>
              <a:defRPr sz="1063"/>
            </a:lvl4pPr>
            <a:lvl5pPr marL="2159996" indent="0">
              <a:buNone/>
              <a:defRPr sz="1063"/>
            </a:lvl5pPr>
            <a:lvl6pPr marL="2699995" indent="0">
              <a:buNone/>
              <a:defRPr sz="1063"/>
            </a:lvl6pPr>
            <a:lvl7pPr marL="3239994" indent="0">
              <a:buNone/>
              <a:defRPr sz="1063"/>
            </a:lvl7pPr>
            <a:lvl8pPr marL="3779992" indent="0">
              <a:buNone/>
              <a:defRPr sz="1063"/>
            </a:lvl8pPr>
            <a:lvl9pPr marL="4319991" indent="0">
              <a:buNone/>
              <a:defRPr sz="1063"/>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CCD6DC4-05AC-4EC3-B407-B5A96FE4D440}" type="datetimeFigureOut">
              <a:rPr lang="es-ES" smtClean="0"/>
              <a:t>20/04/2022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BEF56734-1AA0-4741-8E05-C240BEA3917F}" type="slidenum">
              <a:rPr lang="es-ES" smtClean="0"/>
              <a:t>‹Nº›</a:t>
            </a:fld>
            <a:endParaRPr lang="es-ES"/>
          </a:p>
        </p:txBody>
      </p:sp>
    </p:spTree>
    <p:extLst>
      <p:ext uri="{BB962C8B-B14F-4D97-AF65-F5344CB8AC3E}">
        <p14:creationId xmlns:p14="http://schemas.microsoft.com/office/powerpoint/2010/main" val="1514853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348144" y="2099892"/>
            <a:ext cx="6300094" cy="1799908"/>
          </a:xfrm>
        </p:spPr>
        <p:txBody>
          <a:bodyPr anchor="b">
            <a:normAutofit/>
          </a:bodyPr>
          <a:lstStyle>
            <a:lvl1pPr algn="l">
              <a:defRPr sz="3307"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8780130" y="-23999"/>
            <a:ext cx="3870056" cy="9059535"/>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890"/>
            </a:lvl1pPr>
            <a:lvl2pPr marL="539999" indent="0">
              <a:buNone/>
              <a:defRPr sz="1890"/>
            </a:lvl2pPr>
            <a:lvl3pPr marL="1079998" indent="0">
              <a:buNone/>
              <a:defRPr sz="1890"/>
            </a:lvl3pPr>
            <a:lvl4pPr marL="1619997" indent="0">
              <a:buNone/>
              <a:defRPr sz="1890"/>
            </a:lvl4pPr>
            <a:lvl5pPr marL="2159996" indent="0">
              <a:buNone/>
              <a:defRPr sz="1890"/>
            </a:lvl5pPr>
            <a:lvl6pPr marL="2699995" indent="0">
              <a:buNone/>
              <a:defRPr sz="1890"/>
            </a:lvl6pPr>
            <a:lvl7pPr marL="3239994" indent="0">
              <a:buNone/>
              <a:defRPr sz="1890"/>
            </a:lvl7pPr>
            <a:lvl8pPr marL="3779992" indent="0">
              <a:buNone/>
              <a:defRPr sz="1890"/>
            </a:lvl8pPr>
            <a:lvl9pPr marL="4319991" indent="0">
              <a:buNone/>
              <a:defRPr sz="189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348144" y="3899800"/>
            <a:ext cx="6300094" cy="2399877"/>
          </a:xfrm>
        </p:spPr>
        <p:txBody>
          <a:bodyPr>
            <a:normAutofit/>
          </a:bodyPr>
          <a:lstStyle>
            <a:lvl1pPr marL="0" indent="0">
              <a:buNone/>
              <a:defRPr sz="2126"/>
            </a:lvl1pPr>
            <a:lvl2pPr marL="539999" indent="0">
              <a:buNone/>
              <a:defRPr sz="1417"/>
            </a:lvl2pPr>
            <a:lvl3pPr marL="1079998" indent="0">
              <a:buNone/>
              <a:defRPr sz="1181"/>
            </a:lvl3pPr>
            <a:lvl4pPr marL="1619997" indent="0">
              <a:buNone/>
              <a:defRPr sz="1063"/>
            </a:lvl4pPr>
            <a:lvl5pPr marL="2159996" indent="0">
              <a:buNone/>
              <a:defRPr sz="1063"/>
            </a:lvl5pPr>
            <a:lvl6pPr marL="2699995" indent="0">
              <a:buNone/>
              <a:defRPr sz="1063"/>
            </a:lvl6pPr>
            <a:lvl7pPr marL="3239994" indent="0">
              <a:buNone/>
              <a:defRPr sz="1063"/>
            </a:lvl7pPr>
            <a:lvl8pPr marL="3779992" indent="0">
              <a:buNone/>
              <a:defRPr sz="1063"/>
            </a:lvl8pPr>
            <a:lvl9pPr marL="4319991" indent="0">
              <a:buNone/>
              <a:defRPr sz="1063"/>
            </a:lvl9pPr>
          </a:lstStyle>
          <a:p>
            <a:pPr lvl="0"/>
            <a:r>
              <a:rPr lang="es-ES"/>
              <a:t>Haga clic para modificar los estilos de texto del patrón</a:t>
            </a:r>
          </a:p>
        </p:txBody>
      </p:sp>
      <p:sp>
        <p:nvSpPr>
          <p:cNvPr id="5" name="Date Placeholder 4"/>
          <p:cNvSpPr>
            <a:spLocks noGrp="1"/>
          </p:cNvSpPr>
          <p:nvPr>
            <p:ph type="dt" sz="half" idx="10"/>
          </p:nvPr>
        </p:nvSpPr>
        <p:spPr>
          <a:xfrm>
            <a:off x="7558236" y="7720438"/>
            <a:ext cx="1080016" cy="479142"/>
          </a:xfrm>
        </p:spPr>
        <p:txBody>
          <a:bodyPr/>
          <a:lstStyle/>
          <a:p>
            <a:fld id="{1CCD6DC4-05AC-4EC3-B407-B5A96FE4D440}" type="datetimeFigureOut">
              <a:rPr lang="es-ES" smtClean="0"/>
              <a:t>20/04/2022</a:t>
            </a:fld>
            <a:endParaRPr lang="es-ES"/>
          </a:p>
        </p:txBody>
      </p:sp>
      <p:sp>
        <p:nvSpPr>
          <p:cNvPr id="6" name="Footer Placeholder 5"/>
          <p:cNvSpPr>
            <a:spLocks noGrp="1"/>
          </p:cNvSpPr>
          <p:nvPr>
            <p:ph type="ftr" sz="quarter" idx="11"/>
          </p:nvPr>
        </p:nvSpPr>
        <p:spPr>
          <a:xfrm>
            <a:off x="1348144" y="7720438"/>
            <a:ext cx="6030089" cy="479142"/>
          </a:xfrm>
        </p:spPr>
        <p:txBody>
          <a:bodyPr/>
          <a:lstStyle/>
          <a:p>
            <a:endParaRPr lang="es-ES"/>
          </a:p>
        </p:txBody>
      </p:sp>
      <p:sp>
        <p:nvSpPr>
          <p:cNvPr id="7" name="Slide Number Placeholder 6"/>
          <p:cNvSpPr>
            <a:spLocks noGrp="1"/>
          </p:cNvSpPr>
          <p:nvPr>
            <p:ph type="sldNum" sz="quarter" idx="12"/>
          </p:nvPr>
        </p:nvSpPr>
        <p:spPr>
          <a:xfrm>
            <a:off x="12688313" y="7720438"/>
            <a:ext cx="380990" cy="479142"/>
          </a:xfrm>
        </p:spPr>
        <p:txBody>
          <a:bodyPr/>
          <a:lstStyle/>
          <a:p>
            <a:fld id="{BEF56734-1AA0-4741-8E05-C240BEA3917F}" type="slidenum">
              <a:rPr lang="es-ES" smtClean="0"/>
              <a:t>‹Nº›</a:t>
            </a:fld>
            <a:endParaRPr lang="es-ES"/>
          </a:p>
        </p:txBody>
      </p:sp>
    </p:spTree>
    <p:extLst>
      <p:ext uri="{BB962C8B-B14F-4D97-AF65-F5344CB8AC3E}">
        <p14:creationId xmlns:p14="http://schemas.microsoft.com/office/powerpoint/2010/main" val="777416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48145" y="799959"/>
            <a:ext cx="11700171" cy="249987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48145" y="3499820"/>
            <a:ext cx="11700171" cy="4099791"/>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438279" y="7720438"/>
            <a:ext cx="1890028" cy="479142"/>
          </a:xfrm>
          <a:prstGeom prst="rect">
            <a:avLst/>
          </a:prstGeom>
        </p:spPr>
        <p:txBody>
          <a:bodyPr vert="horz" lIns="91440" tIns="45720" rIns="91440" bIns="45720" rtlCol="0" anchor="ctr"/>
          <a:lstStyle>
            <a:lvl1pPr algn="r">
              <a:defRPr sz="1063" b="1" i="0">
                <a:solidFill>
                  <a:schemeClr val="tx1">
                    <a:lumMod val="75000"/>
                  </a:schemeClr>
                </a:solidFill>
                <a:effectLst>
                  <a:outerShdw blurRad="50800" dist="38100" dir="2700000" algn="tl" rotWithShape="0">
                    <a:srgbClr val="000000">
                      <a:alpha val="43000"/>
                    </a:srgbClr>
                  </a:outerShdw>
                </a:effectLst>
                <a:latin typeface="+mn-lt"/>
              </a:defRPr>
            </a:lvl1pPr>
          </a:lstStyle>
          <a:p>
            <a:fld id="{1CCD6DC4-05AC-4EC3-B407-B5A96FE4D440}" type="datetimeFigureOut">
              <a:rPr lang="es-ES" smtClean="0"/>
              <a:t>20/04/2022</a:t>
            </a:fld>
            <a:endParaRPr lang="es-ES"/>
          </a:p>
        </p:txBody>
      </p:sp>
      <p:sp>
        <p:nvSpPr>
          <p:cNvPr id="5" name="Footer Placeholder 4"/>
          <p:cNvSpPr>
            <a:spLocks noGrp="1"/>
          </p:cNvSpPr>
          <p:nvPr>
            <p:ph type="ftr" sz="quarter" idx="3"/>
          </p:nvPr>
        </p:nvSpPr>
        <p:spPr>
          <a:xfrm>
            <a:off x="1348144" y="7720438"/>
            <a:ext cx="8910132" cy="479142"/>
          </a:xfrm>
          <a:prstGeom prst="rect">
            <a:avLst/>
          </a:prstGeom>
        </p:spPr>
        <p:txBody>
          <a:bodyPr vert="horz" lIns="91440" tIns="45720" rIns="91440" bIns="45720" rtlCol="0" anchor="ctr"/>
          <a:lstStyle>
            <a:lvl1pPr algn="l">
              <a:defRPr sz="1063"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s-ES"/>
          </a:p>
        </p:txBody>
      </p:sp>
      <p:sp>
        <p:nvSpPr>
          <p:cNvPr id="6" name="Slide Number Placeholder 5"/>
          <p:cNvSpPr>
            <a:spLocks noGrp="1"/>
          </p:cNvSpPr>
          <p:nvPr>
            <p:ph type="sldNum" sz="quarter" idx="4"/>
          </p:nvPr>
        </p:nvSpPr>
        <p:spPr>
          <a:xfrm>
            <a:off x="12418309" y="7720438"/>
            <a:ext cx="650994" cy="479142"/>
          </a:xfrm>
          <a:prstGeom prst="rect">
            <a:avLst/>
          </a:prstGeom>
        </p:spPr>
        <p:txBody>
          <a:bodyPr vert="horz" lIns="91440" tIns="45720" rIns="91440" bIns="45720" rtlCol="0" anchor="ctr"/>
          <a:lstStyle>
            <a:lvl1pPr algn="r">
              <a:defRPr sz="1063" b="1" i="0">
                <a:solidFill>
                  <a:schemeClr val="tx1">
                    <a:lumMod val="75000"/>
                  </a:schemeClr>
                </a:solidFill>
                <a:effectLst>
                  <a:outerShdw blurRad="50800" dist="38100" dir="2700000" algn="tl" rotWithShape="0">
                    <a:srgbClr val="000000">
                      <a:alpha val="43000"/>
                    </a:srgbClr>
                  </a:outerShdw>
                </a:effectLst>
                <a:latin typeface="+mn-lt"/>
              </a:defRPr>
            </a:lvl1pPr>
          </a:lstStyle>
          <a:p>
            <a:fld id="{BEF56734-1AA0-4741-8E05-C240BEA3917F}" type="slidenum">
              <a:rPr lang="es-ES" smtClean="0"/>
              <a:t>‹Nº›</a:t>
            </a:fld>
            <a:endParaRPr lang="es-ES"/>
          </a:p>
        </p:txBody>
      </p:sp>
    </p:spTree>
    <p:extLst>
      <p:ext uri="{BB962C8B-B14F-4D97-AF65-F5344CB8AC3E}">
        <p14:creationId xmlns:p14="http://schemas.microsoft.com/office/powerpoint/2010/main" val="2816167249"/>
      </p:ext>
    </p:extLst>
  </p:cSld>
  <p:clrMap bg1="dk1" tx1="lt1" bg2="dk2" tx2="lt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 id="2147484036" r:id="rId13"/>
    <p:sldLayoutId id="2147484037" r:id="rId14"/>
    <p:sldLayoutId id="2147484038" r:id="rId15"/>
    <p:sldLayoutId id="2147484039" r:id="rId16"/>
    <p:sldLayoutId id="2147484040" r:id="rId17"/>
  </p:sldLayoutIdLst>
  <p:txStyles>
    <p:titleStyle>
      <a:lvl1pPr algn="l" defTabSz="539999" rtl="0" eaLnBrk="1" latinLnBrk="0" hangingPunct="1">
        <a:spcBef>
          <a:spcPct val="0"/>
        </a:spcBef>
        <a:buNone/>
        <a:defRPr sz="378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37499" indent="-337499" algn="l" defTabSz="539999" rtl="0" eaLnBrk="1" latinLnBrk="0" hangingPunct="1">
        <a:spcBef>
          <a:spcPct val="20000"/>
        </a:spcBef>
        <a:spcAft>
          <a:spcPts val="709"/>
        </a:spcAft>
        <a:buClr>
          <a:schemeClr val="tx1"/>
        </a:buClr>
        <a:buSzPct val="100000"/>
        <a:buFont typeface="Arial"/>
        <a:buChar char="•"/>
        <a:defRPr sz="2362"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877498" indent="-337499" algn="l" defTabSz="539999" rtl="0" eaLnBrk="1" latinLnBrk="0" hangingPunct="1">
        <a:spcBef>
          <a:spcPct val="20000"/>
        </a:spcBef>
        <a:spcAft>
          <a:spcPts val="709"/>
        </a:spcAft>
        <a:buClr>
          <a:schemeClr val="tx1"/>
        </a:buClr>
        <a:buSzPct val="100000"/>
        <a:buFont typeface="Arial"/>
        <a:buChar char="•"/>
        <a:defRPr sz="2126"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417497" indent="-337499" algn="l" defTabSz="539999" rtl="0" eaLnBrk="1" latinLnBrk="0" hangingPunct="1">
        <a:spcBef>
          <a:spcPct val="20000"/>
        </a:spcBef>
        <a:spcAft>
          <a:spcPts val="709"/>
        </a:spcAft>
        <a:buClr>
          <a:schemeClr val="tx1"/>
        </a:buClr>
        <a:buSzPct val="100000"/>
        <a:buFont typeface="Arial"/>
        <a:buChar char="•"/>
        <a:defRPr sz="189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822496" indent="-202500" algn="l" defTabSz="539999" rtl="0" eaLnBrk="1" latinLnBrk="0" hangingPunct="1">
        <a:spcBef>
          <a:spcPct val="20000"/>
        </a:spcBef>
        <a:spcAft>
          <a:spcPts val="709"/>
        </a:spcAft>
        <a:buClr>
          <a:schemeClr val="tx1"/>
        </a:buClr>
        <a:buSzPct val="100000"/>
        <a:buFont typeface="Arial"/>
        <a:buChar char="•"/>
        <a:defRPr sz="1654"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362495" indent="-202500" algn="l" defTabSz="539999" rtl="0" eaLnBrk="1" latinLnBrk="0" hangingPunct="1">
        <a:spcBef>
          <a:spcPct val="20000"/>
        </a:spcBef>
        <a:spcAft>
          <a:spcPts val="709"/>
        </a:spcAft>
        <a:buClr>
          <a:schemeClr val="tx1"/>
        </a:buClr>
        <a:buSzPct val="100000"/>
        <a:buFont typeface="Arial"/>
        <a:buChar char="•"/>
        <a:defRPr sz="1654"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969994" indent="-269999" algn="l" defTabSz="539999" rtl="0" eaLnBrk="1" latinLnBrk="0" hangingPunct="1">
        <a:spcBef>
          <a:spcPct val="20000"/>
        </a:spcBef>
        <a:spcAft>
          <a:spcPts val="709"/>
        </a:spcAft>
        <a:buClr>
          <a:schemeClr val="tx1"/>
        </a:buClr>
        <a:buSzPct val="100000"/>
        <a:buFont typeface="Arial"/>
        <a:buChar char="•"/>
        <a:defRPr sz="1417"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3509993" indent="-269999" algn="l" defTabSz="539999" rtl="0" eaLnBrk="1" latinLnBrk="0" hangingPunct="1">
        <a:spcBef>
          <a:spcPct val="20000"/>
        </a:spcBef>
        <a:spcAft>
          <a:spcPts val="709"/>
        </a:spcAft>
        <a:buClr>
          <a:schemeClr val="tx1"/>
        </a:buClr>
        <a:buSzPct val="100000"/>
        <a:buFont typeface="Arial"/>
        <a:buChar char="•"/>
        <a:defRPr sz="1417"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4049992" indent="-269999" algn="l" defTabSz="539999" rtl="0" eaLnBrk="1" latinLnBrk="0" hangingPunct="1">
        <a:spcBef>
          <a:spcPct val="20000"/>
        </a:spcBef>
        <a:spcAft>
          <a:spcPts val="709"/>
        </a:spcAft>
        <a:buClr>
          <a:schemeClr val="tx1"/>
        </a:buClr>
        <a:buSzPct val="100000"/>
        <a:buFont typeface="Arial"/>
        <a:buChar char="•"/>
        <a:defRPr sz="1417"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4589991" indent="-269999" algn="l" defTabSz="539999" rtl="0" eaLnBrk="1" latinLnBrk="0" hangingPunct="1">
        <a:spcBef>
          <a:spcPct val="20000"/>
        </a:spcBef>
        <a:spcAft>
          <a:spcPts val="709"/>
        </a:spcAft>
        <a:buClr>
          <a:schemeClr val="tx1"/>
        </a:buClr>
        <a:buSzPct val="100000"/>
        <a:buFont typeface="Arial"/>
        <a:buChar char="•"/>
        <a:defRPr sz="1417"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539999" rtl="0" eaLnBrk="1" latinLnBrk="0" hangingPunct="1">
        <a:defRPr sz="2126" kern="1200">
          <a:solidFill>
            <a:schemeClr val="tx1"/>
          </a:solidFill>
          <a:latin typeface="+mn-lt"/>
          <a:ea typeface="+mn-ea"/>
          <a:cs typeface="+mn-cs"/>
        </a:defRPr>
      </a:lvl1pPr>
      <a:lvl2pPr marL="539999" algn="l" defTabSz="539999" rtl="0" eaLnBrk="1" latinLnBrk="0" hangingPunct="1">
        <a:defRPr sz="2126" kern="1200">
          <a:solidFill>
            <a:schemeClr val="tx1"/>
          </a:solidFill>
          <a:latin typeface="+mn-lt"/>
          <a:ea typeface="+mn-ea"/>
          <a:cs typeface="+mn-cs"/>
        </a:defRPr>
      </a:lvl2pPr>
      <a:lvl3pPr marL="1079998" algn="l" defTabSz="539999" rtl="0" eaLnBrk="1" latinLnBrk="0" hangingPunct="1">
        <a:defRPr sz="2126" kern="1200">
          <a:solidFill>
            <a:schemeClr val="tx1"/>
          </a:solidFill>
          <a:latin typeface="+mn-lt"/>
          <a:ea typeface="+mn-ea"/>
          <a:cs typeface="+mn-cs"/>
        </a:defRPr>
      </a:lvl3pPr>
      <a:lvl4pPr marL="1619997" algn="l" defTabSz="539999" rtl="0" eaLnBrk="1" latinLnBrk="0" hangingPunct="1">
        <a:defRPr sz="2126" kern="1200">
          <a:solidFill>
            <a:schemeClr val="tx1"/>
          </a:solidFill>
          <a:latin typeface="+mn-lt"/>
          <a:ea typeface="+mn-ea"/>
          <a:cs typeface="+mn-cs"/>
        </a:defRPr>
      </a:lvl4pPr>
      <a:lvl5pPr marL="2159996" algn="l" defTabSz="539999" rtl="0" eaLnBrk="1" latinLnBrk="0" hangingPunct="1">
        <a:defRPr sz="2126" kern="1200">
          <a:solidFill>
            <a:schemeClr val="tx1"/>
          </a:solidFill>
          <a:latin typeface="+mn-lt"/>
          <a:ea typeface="+mn-ea"/>
          <a:cs typeface="+mn-cs"/>
        </a:defRPr>
      </a:lvl5pPr>
      <a:lvl6pPr marL="2699995" algn="l" defTabSz="539999" rtl="0" eaLnBrk="1" latinLnBrk="0" hangingPunct="1">
        <a:defRPr sz="2126" kern="1200">
          <a:solidFill>
            <a:schemeClr val="tx1"/>
          </a:solidFill>
          <a:latin typeface="+mn-lt"/>
          <a:ea typeface="+mn-ea"/>
          <a:cs typeface="+mn-cs"/>
        </a:defRPr>
      </a:lvl6pPr>
      <a:lvl7pPr marL="3239994" algn="l" defTabSz="539999" rtl="0" eaLnBrk="1" latinLnBrk="0" hangingPunct="1">
        <a:defRPr sz="2126" kern="1200">
          <a:solidFill>
            <a:schemeClr val="tx1"/>
          </a:solidFill>
          <a:latin typeface="+mn-lt"/>
          <a:ea typeface="+mn-ea"/>
          <a:cs typeface="+mn-cs"/>
        </a:defRPr>
      </a:lvl7pPr>
      <a:lvl8pPr marL="3779992" algn="l" defTabSz="539999" rtl="0" eaLnBrk="1" latinLnBrk="0" hangingPunct="1">
        <a:defRPr sz="2126" kern="1200">
          <a:solidFill>
            <a:schemeClr val="tx1"/>
          </a:solidFill>
          <a:latin typeface="+mn-lt"/>
          <a:ea typeface="+mn-ea"/>
          <a:cs typeface="+mn-cs"/>
        </a:defRPr>
      </a:lvl8pPr>
      <a:lvl9pPr marL="4319991" algn="l" defTabSz="539999" rtl="0" eaLnBrk="1" latinLnBrk="0" hangingPunct="1">
        <a:defRPr sz="212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859924-ADEA-496E-A602-84C687C8AD5F}"/>
              </a:ext>
            </a:extLst>
          </p:cNvPr>
          <p:cNvSpPr>
            <a:spLocks noGrp="1"/>
          </p:cNvSpPr>
          <p:nvPr>
            <p:ph type="ctrTitle"/>
          </p:nvPr>
        </p:nvSpPr>
        <p:spPr>
          <a:xfrm>
            <a:off x="1043537" y="231215"/>
            <a:ext cx="12313138" cy="2050473"/>
          </a:xfrm>
        </p:spPr>
        <p:style>
          <a:lnRef idx="0">
            <a:schemeClr val="accent1"/>
          </a:lnRef>
          <a:fillRef idx="3">
            <a:schemeClr val="accent1"/>
          </a:fillRef>
          <a:effectRef idx="3">
            <a:schemeClr val="accent1"/>
          </a:effectRef>
          <a:fontRef idx="minor">
            <a:schemeClr val="lt1"/>
          </a:fontRef>
        </p:style>
        <p:txBody>
          <a:bodyPr>
            <a:normAutofit/>
          </a:bodyPr>
          <a:lstStyle/>
          <a:p>
            <a:r>
              <a:rPr lang="es-ES" b="1" dirty="0"/>
              <a:t>Las Enfermedades del corazón y la sanidad privada</a:t>
            </a:r>
          </a:p>
        </p:txBody>
      </p:sp>
      <p:pic>
        <p:nvPicPr>
          <p:cNvPr id="6" name="Imagen 5">
            <a:extLst>
              <a:ext uri="{FF2B5EF4-FFF2-40B4-BE49-F238E27FC236}">
                <a16:creationId xmlns:a16="http://schemas.microsoft.com/office/drawing/2014/main" id="{43955AC9-A91D-42E4-8073-07477026EC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8996" y="2490400"/>
            <a:ext cx="5668459" cy="318850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Imagen 7">
            <a:extLst>
              <a:ext uri="{FF2B5EF4-FFF2-40B4-BE49-F238E27FC236}">
                <a16:creationId xmlns:a16="http://schemas.microsoft.com/office/drawing/2014/main" id="{302FB8E2-62D1-4878-8530-D089C7889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8996" y="5887620"/>
            <a:ext cx="5789160" cy="27884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CuadroTexto 8">
            <a:extLst>
              <a:ext uri="{FF2B5EF4-FFF2-40B4-BE49-F238E27FC236}">
                <a16:creationId xmlns:a16="http://schemas.microsoft.com/office/drawing/2014/main" id="{5D7B93AA-0D24-45E2-A514-D3562B40FDF7}"/>
              </a:ext>
            </a:extLst>
          </p:cNvPr>
          <p:cNvSpPr txBox="1"/>
          <p:nvPr/>
        </p:nvSpPr>
        <p:spPr>
          <a:xfrm>
            <a:off x="702057" y="2551311"/>
            <a:ext cx="5911273" cy="6124754"/>
          </a:xfrm>
          <a:prstGeom prst="rect">
            <a:avLst/>
          </a:prstGeom>
          <a:noFill/>
        </p:spPr>
        <p:txBody>
          <a:bodyPr wrap="square" rtlCol="0">
            <a:spAutoFit/>
          </a:bodyPr>
          <a:lstStyle/>
          <a:p>
            <a:pPr marL="457200" indent="-457200">
              <a:buFont typeface="Arial" panose="020B0604020202020204" pitchFamily="34" charset="0"/>
              <a:buChar char="•"/>
            </a:pPr>
            <a:r>
              <a:rPr lang="es-ES" sz="2800" dirty="0"/>
              <a:t>En esta presentación veremos cuáles son las principales causas de muerte en España.</a:t>
            </a:r>
          </a:p>
          <a:p>
            <a:pPr marL="457200" indent="-457200">
              <a:buFont typeface="Arial" panose="020B0604020202020204" pitchFamily="34" charset="0"/>
              <a:buChar char="•"/>
            </a:pPr>
            <a:endParaRPr lang="es-ES" sz="2800" dirty="0"/>
          </a:p>
          <a:p>
            <a:pPr marL="457200" indent="-457200">
              <a:buFont typeface="Arial" panose="020B0604020202020204" pitchFamily="34" charset="0"/>
              <a:buChar char="•"/>
            </a:pPr>
            <a:r>
              <a:rPr lang="es-ES" sz="2800" dirty="0"/>
              <a:t>A su vez compararemos diferentes aspectos de la sanidad pública con la privada.</a:t>
            </a:r>
          </a:p>
          <a:p>
            <a:pPr marL="457200" indent="-457200">
              <a:buFont typeface="Arial" panose="020B0604020202020204" pitchFamily="34" charset="0"/>
              <a:buChar char="•"/>
            </a:pPr>
            <a:endParaRPr lang="es-ES" sz="2800" dirty="0"/>
          </a:p>
          <a:p>
            <a:pPr marL="457200" indent="-457200">
              <a:buFont typeface="Arial" panose="020B0604020202020204" pitchFamily="34" charset="0"/>
              <a:buChar char="•"/>
            </a:pPr>
            <a:r>
              <a:rPr lang="es-ES" sz="2800" dirty="0"/>
              <a:t>También crearemos un modelo de machine </a:t>
            </a:r>
            <a:r>
              <a:rPr lang="es-ES" sz="2800" dirty="0" err="1"/>
              <a:t>learning</a:t>
            </a:r>
            <a:r>
              <a:rPr lang="es-ES" sz="2800" dirty="0"/>
              <a:t> para la detección y prevención de enfermedades cardiovasculares.</a:t>
            </a:r>
          </a:p>
        </p:txBody>
      </p:sp>
    </p:spTree>
    <p:extLst>
      <p:ext uri="{BB962C8B-B14F-4D97-AF65-F5344CB8AC3E}">
        <p14:creationId xmlns:p14="http://schemas.microsoft.com/office/powerpoint/2010/main" val="2587942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E496CE-4654-48A7-95E9-8670D6E1BBA1}"/>
              </a:ext>
            </a:extLst>
          </p:cNvPr>
          <p:cNvSpPr>
            <a:spLocks noGrp="1"/>
          </p:cNvSpPr>
          <p:nvPr>
            <p:ph type="title"/>
          </p:nvPr>
        </p:nvSpPr>
        <p:spPr>
          <a:xfrm>
            <a:off x="1769879" y="3249833"/>
            <a:ext cx="10860453" cy="2499872"/>
          </a:xfrm>
        </p:spPr>
        <p:style>
          <a:lnRef idx="0">
            <a:schemeClr val="accent1"/>
          </a:lnRef>
          <a:fillRef idx="3">
            <a:schemeClr val="accent1"/>
          </a:fillRef>
          <a:effectRef idx="3">
            <a:schemeClr val="accent1"/>
          </a:effectRef>
          <a:fontRef idx="minor">
            <a:schemeClr val="lt1"/>
          </a:fontRef>
        </p:style>
        <p:txBody>
          <a:bodyPr>
            <a:normAutofit/>
          </a:bodyPr>
          <a:lstStyle/>
          <a:p>
            <a:pPr algn="ctr"/>
            <a:r>
              <a:rPr lang="es-ES" sz="5600" b="1" dirty="0"/>
              <a:t>3. Sanidad </a:t>
            </a:r>
            <a:br>
              <a:rPr lang="es-ES" sz="5600" b="1" dirty="0"/>
            </a:br>
            <a:r>
              <a:rPr lang="es-ES" sz="5600" b="1" dirty="0"/>
              <a:t>pública vs privada</a:t>
            </a:r>
          </a:p>
        </p:txBody>
      </p:sp>
    </p:spTree>
    <p:extLst>
      <p:ext uri="{BB962C8B-B14F-4D97-AF65-F5344CB8AC3E}">
        <p14:creationId xmlns:p14="http://schemas.microsoft.com/office/powerpoint/2010/main" val="148554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E2D97B0-5D8A-4D9C-ADCF-FF4796B68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126" y="828632"/>
            <a:ext cx="11673960" cy="734227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85588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0187178-11E5-429E-8197-38E347396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2319" y="2544211"/>
            <a:ext cx="10835569" cy="622441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CuadroTexto 7">
            <a:extLst>
              <a:ext uri="{FF2B5EF4-FFF2-40B4-BE49-F238E27FC236}">
                <a16:creationId xmlns:a16="http://schemas.microsoft.com/office/drawing/2014/main" id="{4142625B-B686-437C-BBF1-29F4CA5E35C6}"/>
              </a:ext>
            </a:extLst>
          </p:cNvPr>
          <p:cNvSpPr txBox="1"/>
          <p:nvPr/>
        </p:nvSpPr>
        <p:spPr>
          <a:xfrm>
            <a:off x="1039448" y="387928"/>
            <a:ext cx="12321309" cy="193899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endParaRPr lang="es-ES" sz="4000" b="1" dirty="0">
              <a:solidFill>
                <a:schemeClr val="tx1"/>
              </a:solidFill>
              <a:effectLst>
                <a:outerShdw blurRad="38100" dist="38100" dir="2700000" algn="tl">
                  <a:srgbClr val="000000">
                    <a:alpha val="43137"/>
                  </a:srgbClr>
                </a:outerShdw>
              </a:effectLst>
              <a:latin typeface="+mj-lt"/>
            </a:endParaRPr>
          </a:p>
          <a:p>
            <a:pPr algn="ctr"/>
            <a:r>
              <a:rPr lang="es-ES" sz="4000" b="1" dirty="0">
                <a:solidFill>
                  <a:schemeClr val="tx1"/>
                </a:solidFill>
                <a:effectLst>
                  <a:outerShdw blurRad="38100" dist="38100" dir="2700000" algn="tl">
                    <a:srgbClr val="000000">
                      <a:alpha val="43137"/>
                    </a:srgbClr>
                  </a:outerShdw>
                </a:effectLst>
                <a:latin typeface="+mj-lt"/>
              </a:rPr>
              <a:t>Mayor grado de satisfacción frente a la publica</a:t>
            </a:r>
          </a:p>
          <a:p>
            <a:endParaRPr lang="es-ES" sz="4000" b="1" dirty="0">
              <a:solidFill>
                <a:schemeClr val="tx1"/>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845160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2F06E8B0-567A-48DE-8034-8F4EE58D28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3456" y="2567565"/>
            <a:ext cx="9593298" cy="567127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CuadroTexto 5">
            <a:extLst>
              <a:ext uri="{FF2B5EF4-FFF2-40B4-BE49-F238E27FC236}">
                <a16:creationId xmlns:a16="http://schemas.microsoft.com/office/drawing/2014/main" id="{53121B18-AC57-4CAD-A449-EEAECA800959}"/>
              </a:ext>
            </a:extLst>
          </p:cNvPr>
          <p:cNvSpPr txBox="1"/>
          <p:nvPr/>
        </p:nvSpPr>
        <p:spPr>
          <a:xfrm>
            <a:off x="910141" y="315703"/>
            <a:ext cx="12579928" cy="193899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endParaRPr lang="es-ES" sz="4000" b="1" dirty="0">
              <a:effectLst>
                <a:outerShdw blurRad="38100" dist="38100" dir="2700000" algn="tl">
                  <a:srgbClr val="000000">
                    <a:alpha val="43137"/>
                  </a:srgbClr>
                </a:outerShdw>
              </a:effectLst>
            </a:endParaRPr>
          </a:p>
          <a:p>
            <a:pPr algn="ctr"/>
            <a:r>
              <a:rPr lang="es-ES" sz="4000" b="1" dirty="0">
                <a:effectLst>
                  <a:outerShdw blurRad="38100" dist="38100" dir="2700000" algn="tl">
                    <a:srgbClr val="000000">
                      <a:alpha val="43137"/>
                    </a:srgbClr>
                  </a:outerShdw>
                </a:effectLst>
              </a:rPr>
              <a:t>Tiempos de espera</a:t>
            </a:r>
          </a:p>
          <a:p>
            <a:endParaRPr lang="es-E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25841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contenido 8">
            <a:extLst>
              <a:ext uri="{FF2B5EF4-FFF2-40B4-BE49-F238E27FC236}">
                <a16:creationId xmlns:a16="http://schemas.microsoft.com/office/drawing/2014/main" id="{FEA4A2A0-9AA6-49AC-AB03-18DFCB2067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83598" y="3943784"/>
            <a:ext cx="5657272" cy="35170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Imagen 10">
            <a:extLst>
              <a:ext uri="{FF2B5EF4-FFF2-40B4-BE49-F238E27FC236}">
                <a16:creationId xmlns:a16="http://schemas.microsoft.com/office/drawing/2014/main" id="{E632CB3E-86C6-4D44-8734-4A1FD83BF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343" y="3943783"/>
            <a:ext cx="6256730" cy="35170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2" name="CuadroTexto 11">
            <a:extLst>
              <a:ext uri="{FF2B5EF4-FFF2-40B4-BE49-F238E27FC236}">
                <a16:creationId xmlns:a16="http://schemas.microsoft.com/office/drawing/2014/main" id="{7C7AC980-33EC-4771-9721-DD8C3AD9D4FA}"/>
              </a:ext>
            </a:extLst>
          </p:cNvPr>
          <p:cNvSpPr txBox="1"/>
          <p:nvPr/>
        </p:nvSpPr>
        <p:spPr>
          <a:xfrm>
            <a:off x="1542833" y="535709"/>
            <a:ext cx="11314546" cy="193899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endParaRPr lang="es-ES" sz="4000" b="1" dirty="0">
              <a:effectLst>
                <a:outerShdw blurRad="38100" dist="38100" dir="2700000" algn="tl">
                  <a:srgbClr val="000000">
                    <a:alpha val="43137"/>
                  </a:srgbClr>
                </a:outerShdw>
              </a:effectLst>
              <a:latin typeface="+mj-lt"/>
            </a:endParaRPr>
          </a:p>
          <a:p>
            <a:pPr algn="ctr"/>
            <a:r>
              <a:rPr lang="es-ES" sz="4000" b="1" dirty="0">
                <a:effectLst>
                  <a:outerShdw blurRad="38100" dist="38100" dir="2700000" algn="tl">
                    <a:srgbClr val="000000">
                      <a:alpha val="43137"/>
                    </a:srgbClr>
                  </a:outerShdw>
                </a:effectLst>
                <a:latin typeface="+mj-lt"/>
              </a:rPr>
              <a:t>Infraestructuras</a:t>
            </a:r>
          </a:p>
          <a:p>
            <a:pPr algn="ctr"/>
            <a:endParaRPr lang="es-ES" sz="4000" b="1"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3375382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F600E28C-78D7-4705-A980-EA7699605E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1590" y="3512705"/>
            <a:ext cx="5876925" cy="40005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Marcador de contenido 4">
            <a:extLst>
              <a:ext uri="{FF2B5EF4-FFF2-40B4-BE49-F238E27FC236}">
                <a16:creationId xmlns:a16="http://schemas.microsoft.com/office/drawing/2014/main" id="{9155E8B1-6098-4F19-B860-E05C76FDB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8652" y="3512705"/>
            <a:ext cx="6739971" cy="400049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CuadroTexto 6">
            <a:extLst>
              <a:ext uri="{FF2B5EF4-FFF2-40B4-BE49-F238E27FC236}">
                <a16:creationId xmlns:a16="http://schemas.microsoft.com/office/drawing/2014/main" id="{1FAC43CB-E9DF-494B-9F06-B60EDE65C3E5}"/>
              </a:ext>
            </a:extLst>
          </p:cNvPr>
          <p:cNvSpPr txBox="1"/>
          <p:nvPr/>
        </p:nvSpPr>
        <p:spPr>
          <a:xfrm>
            <a:off x="1438071" y="369455"/>
            <a:ext cx="11481161" cy="193899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endParaRPr lang="es-ES" sz="4000" b="1" dirty="0">
              <a:effectLst>
                <a:outerShdw blurRad="38100" dist="38100" dir="2700000" algn="tl">
                  <a:srgbClr val="000000">
                    <a:alpha val="43137"/>
                  </a:srgbClr>
                </a:outerShdw>
              </a:effectLst>
              <a:latin typeface="+mj-lt"/>
            </a:endParaRPr>
          </a:p>
          <a:p>
            <a:pPr algn="ctr"/>
            <a:r>
              <a:rPr lang="es-ES" sz="4000" b="1" dirty="0">
                <a:effectLst>
                  <a:outerShdw blurRad="38100" dist="38100" dir="2700000" algn="tl">
                    <a:srgbClr val="000000">
                      <a:alpha val="43137"/>
                    </a:srgbClr>
                  </a:outerShdw>
                </a:effectLst>
                <a:latin typeface="+mj-lt"/>
              </a:rPr>
              <a:t>Inversión y proyección:</a:t>
            </a:r>
          </a:p>
          <a:p>
            <a:endParaRPr lang="es-ES" sz="4000" b="1"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890625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1FAC43CB-E9DF-494B-9F06-B60EDE65C3E5}"/>
              </a:ext>
            </a:extLst>
          </p:cNvPr>
          <p:cNvSpPr txBox="1"/>
          <p:nvPr/>
        </p:nvSpPr>
        <p:spPr>
          <a:xfrm>
            <a:off x="1438071" y="369455"/>
            <a:ext cx="11481161" cy="193899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endParaRPr lang="es-ES" sz="4000" b="1" dirty="0">
              <a:effectLst>
                <a:outerShdw blurRad="38100" dist="38100" dir="2700000" algn="tl">
                  <a:srgbClr val="000000">
                    <a:alpha val="43137"/>
                  </a:srgbClr>
                </a:outerShdw>
              </a:effectLst>
              <a:latin typeface="+mj-lt"/>
            </a:endParaRPr>
          </a:p>
          <a:p>
            <a:pPr algn="ctr"/>
            <a:r>
              <a:rPr lang="es-ES" sz="4000" b="1" dirty="0">
                <a:effectLst>
                  <a:outerShdw blurRad="38100" dist="38100" dir="2700000" algn="tl">
                    <a:srgbClr val="000000">
                      <a:alpha val="43137"/>
                    </a:srgbClr>
                  </a:outerShdw>
                </a:effectLst>
                <a:latin typeface="+mj-lt"/>
              </a:rPr>
              <a:t>Conclusión</a:t>
            </a:r>
          </a:p>
          <a:p>
            <a:endParaRPr lang="es-ES" sz="4000" b="1" dirty="0">
              <a:effectLst>
                <a:outerShdw blurRad="38100" dist="38100" dir="2700000" algn="tl">
                  <a:srgbClr val="000000">
                    <a:alpha val="43137"/>
                  </a:srgbClr>
                </a:outerShdw>
              </a:effectLst>
              <a:latin typeface="+mj-lt"/>
            </a:endParaRPr>
          </a:p>
        </p:txBody>
      </p:sp>
      <p:sp>
        <p:nvSpPr>
          <p:cNvPr id="8" name="CuadroTexto 7">
            <a:extLst>
              <a:ext uri="{FF2B5EF4-FFF2-40B4-BE49-F238E27FC236}">
                <a16:creationId xmlns:a16="http://schemas.microsoft.com/office/drawing/2014/main" id="{1458F7D1-C9D2-4F80-B181-E119377E31C4}"/>
              </a:ext>
            </a:extLst>
          </p:cNvPr>
          <p:cNvSpPr txBox="1"/>
          <p:nvPr/>
        </p:nvSpPr>
        <p:spPr>
          <a:xfrm>
            <a:off x="923637" y="2738583"/>
            <a:ext cx="3214255" cy="52322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ES" sz="2800" b="1" dirty="0">
                <a:effectLst>
                  <a:outerShdw blurRad="38100" dist="38100" dir="2700000" algn="tl">
                    <a:srgbClr val="000000">
                      <a:alpha val="43137"/>
                    </a:srgbClr>
                  </a:outerShdw>
                </a:effectLst>
              </a:rPr>
              <a:t>Sanidad Pública:</a:t>
            </a:r>
          </a:p>
        </p:txBody>
      </p:sp>
      <p:sp>
        <p:nvSpPr>
          <p:cNvPr id="9" name="CuadroTexto 8">
            <a:extLst>
              <a:ext uri="{FF2B5EF4-FFF2-40B4-BE49-F238E27FC236}">
                <a16:creationId xmlns:a16="http://schemas.microsoft.com/office/drawing/2014/main" id="{8F65D2A5-13CB-4E23-9C6F-114946C6BCED}"/>
              </a:ext>
            </a:extLst>
          </p:cNvPr>
          <p:cNvSpPr txBox="1"/>
          <p:nvPr/>
        </p:nvSpPr>
        <p:spPr>
          <a:xfrm>
            <a:off x="7763163" y="2738583"/>
            <a:ext cx="3214255" cy="52322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ES" sz="2800" b="1" dirty="0">
                <a:effectLst>
                  <a:outerShdw blurRad="38100" dist="38100" dir="2700000" algn="tl">
                    <a:srgbClr val="000000">
                      <a:alpha val="43137"/>
                    </a:srgbClr>
                  </a:outerShdw>
                </a:effectLst>
              </a:rPr>
              <a:t>Sanidad Privada:</a:t>
            </a:r>
          </a:p>
        </p:txBody>
      </p:sp>
      <p:sp>
        <p:nvSpPr>
          <p:cNvPr id="10" name="CuadroTexto 9">
            <a:extLst>
              <a:ext uri="{FF2B5EF4-FFF2-40B4-BE49-F238E27FC236}">
                <a16:creationId xmlns:a16="http://schemas.microsoft.com/office/drawing/2014/main" id="{65C64A7F-5FAA-49B7-B370-53CB70565283}"/>
              </a:ext>
            </a:extLst>
          </p:cNvPr>
          <p:cNvSpPr txBox="1"/>
          <p:nvPr/>
        </p:nvSpPr>
        <p:spPr>
          <a:xfrm>
            <a:off x="1085995" y="3602181"/>
            <a:ext cx="5717309" cy="4524315"/>
          </a:xfrm>
          <a:prstGeom prst="rect">
            <a:avLst/>
          </a:prstGeom>
          <a:noFill/>
        </p:spPr>
        <p:txBody>
          <a:bodyPr wrap="square" rtlCol="0">
            <a:spAutoFit/>
          </a:bodyPr>
          <a:lstStyle/>
          <a:p>
            <a:pPr marL="285750" indent="-285750">
              <a:buFont typeface="Arial" panose="020B0604020202020204" pitchFamily="34" charset="0"/>
              <a:buChar char="•"/>
            </a:pPr>
            <a:r>
              <a:rPr lang="es-ES" sz="2400" dirty="0"/>
              <a:t>Mayor uso</a:t>
            </a:r>
          </a:p>
          <a:p>
            <a:pPr marL="285750" indent="-285750">
              <a:buFont typeface="Arial" panose="020B0604020202020204" pitchFamily="34" charset="0"/>
              <a:buChar char="•"/>
            </a:pPr>
            <a:endParaRPr lang="es-ES" sz="2400" dirty="0"/>
          </a:p>
          <a:p>
            <a:pPr marL="285750" indent="-285750">
              <a:buFont typeface="Arial" panose="020B0604020202020204" pitchFamily="34" charset="0"/>
              <a:buChar char="•"/>
            </a:pPr>
            <a:r>
              <a:rPr lang="es-ES" sz="2400" dirty="0"/>
              <a:t>Mayor cantidad de capital (en €)</a:t>
            </a:r>
          </a:p>
          <a:p>
            <a:pPr marL="285750" indent="-285750">
              <a:buFont typeface="Arial" panose="020B0604020202020204" pitchFamily="34" charset="0"/>
              <a:buChar char="•"/>
            </a:pPr>
            <a:endParaRPr lang="es-ES" sz="2400" dirty="0"/>
          </a:p>
          <a:p>
            <a:pPr marL="285750" indent="-285750">
              <a:buFont typeface="Arial" panose="020B0604020202020204" pitchFamily="34" charset="0"/>
              <a:buChar char="•"/>
            </a:pPr>
            <a:r>
              <a:rPr lang="es-ES" sz="2400" dirty="0"/>
              <a:t>Tendencia negativa en las  inversiones</a:t>
            </a:r>
          </a:p>
          <a:p>
            <a:pPr marL="285750" indent="-285750">
              <a:buFont typeface="Arial" panose="020B0604020202020204" pitchFamily="34" charset="0"/>
              <a:buChar char="•"/>
            </a:pPr>
            <a:endParaRPr lang="es-ES" sz="2400" dirty="0"/>
          </a:p>
          <a:p>
            <a:pPr marL="285750" indent="-285750">
              <a:buFont typeface="Arial" panose="020B0604020202020204" pitchFamily="34" charset="0"/>
              <a:buChar char="•"/>
            </a:pPr>
            <a:r>
              <a:rPr lang="es-ES" sz="2400" dirty="0"/>
              <a:t>Menor grado de satisfacción</a:t>
            </a:r>
          </a:p>
          <a:p>
            <a:pPr marL="285750" indent="-285750">
              <a:buFont typeface="Arial" panose="020B0604020202020204" pitchFamily="34" charset="0"/>
              <a:buChar char="•"/>
            </a:pPr>
            <a:endParaRPr lang="es-ES" sz="2400" dirty="0"/>
          </a:p>
          <a:p>
            <a:pPr marL="285750" indent="-285750">
              <a:buFont typeface="Arial" panose="020B0604020202020204" pitchFamily="34" charset="0"/>
              <a:buChar char="•"/>
            </a:pPr>
            <a:r>
              <a:rPr lang="es-ES" sz="2400" dirty="0"/>
              <a:t>Mayor número de camas</a:t>
            </a:r>
          </a:p>
          <a:p>
            <a:pPr marL="285750" indent="-285750">
              <a:buFont typeface="Arial" panose="020B0604020202020204" pitchFamily="34" charset="0"/>
              <a:buChar char="•"/>
            </a:pPr>
            <a:endParaRPr lang="es-ES" sz="2400" dirty="0"/>
          </a:p>
          <a:p>
            <a:pPr marL="285750" indent="-285750">
              <a:buFont typeface="Arial" panose="020B0604020202020204" pitchFamily="34" charset="0"/>
              <a:buChar char="•"/>
            </a:pPr>
            <a:r>
              <a:rPr lang="es-ES" sz="2400" dirty="0"/>
              <a:t>Menor número de hospitales</a:t>
            </a:r>
          </a:p>
        </p:txBody>
      </p:sp>
      <p:sp>
        <p:nvSpPr>
          <p:cNvPr id="11" name="CuadroTexto 10">
            <a:extLst>
              <a:ext uri="{FF2B5EF4-FFF2-40B4-BE49-F238E27FC236}">
                <a16:creationId xmlns:a16="http://schemas.microsoft.com/office/drawing/2014/main" id="{03610732-18C8-420F-80C1-193A228C0814}"/>
              </a:ext>
            </a:extLst>
          </p:cNvPr>
          <p:cNvSpPr txBox="1"/>
          <p:nvPr/>
        </p:nvSpPr>
        <p:spPr>
          <a:xfrm>
            <a:off x="7892473" y="3602181"/>
            <a:ext cx="5717309" cy="4524315"/>
          </a:xfrm>
          <a:prstGeom prst="rect">
            <a:avLst/>
          </a:prstGeom>
          <a:noFill/>
        </p:spPr>
        <p:txBody>
          <a:bodyPr wrap="square" rtlCol="0">
            <a:spAutoFit/>
          </a:bodyPr>
          <a:lstStyle/>
          <a:p>
            <a:pPr marL="285750" indent="-285750">
              <a:buFont typeface="Arial" panose="020B0604020202020204" pitchFamily="34" charset="0"/>
              <a:buChar char="•"/>
            </a:pPr>
            <a:r>
              <a:rPr lang="es-ES" sz="2400" b="1" u="sng" dirty="0"/>
              <a:t>Menor uso</a:t>
            </a:r>
          </a:p>
          <a:p>
            <a:pPr marL="285750" indent="-285750">
              <a:buFont typeface="Arial" panose="020B0604020202020204" pitchFamily="34" charset="0"/>
              <a:buChar char="•"/>
            </a:pPr>
            <a:endParaRPr lang="es-ES" sz="2400" dirty="0"/>
          </a:p>
          <a:p>
            <a:pPr marL="285750" indent="-285750">
              <a:buFont typeface="Arial" panose="020B0604020202020204" pitchFamily="34" charset="0"/>
              <a:buChar char="•"/>
            </a:pPr>
            <a:r>
              <a:rPr lang="es-ES" sz="2400" b="1" u="sng" dirty="0"/>
              <a:t>Menor cantidad de capital (en €)</a:t>
            </a:r>
          </a:p>
          <a:p>
            <a:pPr marL="285750" indent="-285750">
              <a:buFont typeface="Arial" panose="020B0604020202020204" pitchFamily="34" charset="0"/>
              <a:buChar char="•"/>
            </a:pPr>
            <a:endParaRPr lang="es-ES" sz="2400" b="1" dirty="0"/>
          </a:p>
          <a:p>
            <a:pPr marL="285750" indent="-285750">
              <a:buFont typeface="Arial" panose="020B0604020202020204" pitchFamily="34" charset="0"/>
              <a:buChar char="•"/>
            </a:pPr>
            <a:r>
              <a:rPr lang="es-ES" sz="2400" dirty="0"/>
              <a:t>Tendencia positiva en las  inversiones</a:t>
            </a:r>
          </a:p>
          <a:p>
            <a:pPr marL="285750" indent="-285750">
              <a:buFont typeface="Arial" panose="020B0604020202020204" pitchFamily="34" charset="0"/>
              <a:buChar char="•"/>
            </a:pPr>
            <a:endParaRPr lang="es-ES" sz="2400" dirty="0"/>
          </a:p>
          <a:p>
            <a:pPr marL="285750" indent="-285750">
              <a:buFont typeface="Arial" panose="020B0604020202020204" pitchFamily="34" charset="0"/>
              <a:buChar char="•"/>
            </a:pPr>
            <a:r>
              <a:rPr lang="es-ES" sz="2400" dirty="0"/>
              <a:t>Mayor grado de satisfacción</a:t>
            </a:r>
          </a:p>
          <a:p>
            <a:pPr marL="285750" indent="-285750">
              <a:buFont typeface="Arial" panose="020B0604020202020204" pitchFamily="34" charset="0"/>
              <a:buChar char="•"/>
            </a:pPr>
            <a:endParaRPr lang="es-ES" sz="2400" dirty="0"/>
          </a:p>
          <a:p>
            <a:pPr marL="285750" indent="-285750">
              <a:buFont typeface="Arial" panose="020B0604020202020204" pitchFamily="34" charset="0"/>
              <a:buChar char="•"/>
            </a:pPr>
            <a:r>
              <a:rPr lang="es-ES" sz="2400" b="1" u="sng" dirty="0"/>
              <a:t>Menor número de camas</a:t>
            </a:r>
          </a:p>
          <a:p>
            <a:pPr marL="285750" indent="-285750">
              <a:buFont typeface="Arial" panose="020B0604020202020204" pitchFamily="34" charset="0"/>
              <a:buChar char="•"/>
            </a:pPr>
            <a:endParaRPr lang="es-ES" sz="2400" dirty="0"/>
          </a:p>
          <a:p>
            <a:pPr marL="285750" indent="-285750">
              <a:buFont typeface="Arial" panose="020B0604020202020204" pitchFamily="34" charset="0"/>
              <a:buChar char="•"/>
            </a:pPr>
            <a:r>
              <a:rPr lang="es-ES" sz="2400" dirty="0"/>
              <a:t>Mayor número de hospitales</a:t>
            </a:r>
          </a:p>
        </p:txBody>
      </p:sp>
    </p:spTree>
    <p:extLst>
      <p:ext uri="{BB962C8B-B14F-4D97-AF65-F5344CB8AC3E}">
        <p14:creationId xmlns:p14="http://schemas.microsoft.com/office/powerpoint/2010/main" val="2522225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3E270C7-46F0-4FB1-9326-17B74BE71730}"/>
              </a:ext>
            </a:extLst>
          </p:cNvPr>
          <p:cNvSpPr txBox="1"/>
          <p:nvPr/>
        </p:nvSpPr>
        <p:spPr>
          <a:xfrm>
            <a:off x="729672" y="2295473"/>
            <a:ext cx="8460509" cy="3539430"/>
          </a:xfrm>
          <a:prstGeom prst="rect">
            <a:avLst/>
          </a:prstGeom>
          <a:noFill/>
        </p:spPr>
        <p:txBody>
          <a:bodyPr wrap="square" rtlCol="0">
            <a:spAutoFit/>
          </a:bodyPr>
          <a:lstStyle/>
          <a:p>
            <a:pPr marL="457200" indent="-457200">
              <a:buFont typeface="Arial" panose="020B0604020202020204" pitchFamily="34" charset="0"/>
              <a:buChar char="•"/>
            </a:pPr>
            <a:r>
              <a:rPr lang="es-ES" sz="2800" b="0" dirty="0">
                <a:effectLst/>
              </a:rPr>
              <a:t>El </a:t>
            </a:r>
            <a:r>
              <a:rPr lang="es-ES" sz="2800" b="1" dirty="0">
                <a:effectLst/>
              </a:rPr>
              <a:t>grado de satisfacción </a:t>
            </a:r>
            <a:r>
              <a:rPr lang="es-ES" sz="2800" b="0" dirty="0">
                <a:effectLst/>
              </a:rPr>
              <a:t>de la sanidad privada es mayor que el de la pública.</a:t>
            </a:r>
          </a:p>
          <a:p>
            <a:endParaRPr lang="es-ES" sz="2800" b="0" dirty="0">
              <a:effectLst/>
            </a:endParaRPr>
          </a:p>
          <a:p>
            <a:pPr marL="457200" indent="-457200">
              <a:buFont typeface="Arial" panose="020B0604020202020204" pitchFamily="34" charset="0"/>
              <a:buChar char="•"/>
            </a:pPr>
            <a:r>
              <a:rPr lang="es-ES" sz="2800" b="0" dirty="0">
                <a:effectLst/>
              </a:rPr>
              <a:t>Cada vez </a:t>
            </a:r>
            <a:r>
              <a:rPr lang="es-ES" sz="2800" b="1" dirty="0">
                <a:effectLst/>
              </a:rPr>
              <a:t>se invierte más </a:t>
            </a:r>
            <a:r>
              <a:rPr lang="es-ES" sz="2800" b="0" dirty="0">
                <a:effectLst/>
              </a:rPr>
              <a:t>en sanidad privada.</a:t>
            </a:r>
          </a:p>
          <a:p>
            <a:endParaRPr lang="es-ES" sz="2800" b="0" dirty="0">
              <a:effectLst/>
            </a:endParaRPr>
          </a:p>
          <a:p>
            <a:pPr marL="457200" indent="-457200">
              <a:buFont typeface="Arial" panose="020B0604020202020204" pitchFamily="34" charset="0"/>
              <a:buChar char="•"/>
            </a:pPr>
            <a:r>
              <a:rPr lang="es-ES" sz="2800" b="0" dirty="0">
                <a:effectLst/>
              </a:rPr>
              <a:t>Hay un </a:t>
            </a:r>
            <a:r>
              <a:rPr lang="es-ES" sz="2800" b="1" dirty="0">
                <a:effectLst/>
              </a:rPr>
              <a:t>mayor número de hospitales </a:t>
            </a:r>
            <a:r>
              <a:rPr lang="es-ES" sz="2800" b="0" dirty="0">
                <a:effectLst/>
              </a:rPr>
              <a:t>privados.</a:t>
            </a:r>
          </a:p>
        </p:txBody>
      </p:sp>
      <p:sp>
        <p:nvSpPr>
          <p:cNvPr id="6" name="CuadroTexto 5">
            <a:extLst>
              <a:ext uri="{FF2B5EF4-FFF2-40B4-BE49-F238E27FC236}">
                <a16:creationId xmlns:a16="http://schemas.microsoft.com/office/drawing/2014/main" id="{399A32F5-B360-487D-920F-A4022540BE38}"/>
              </a:ext>
            </a:extLst>
          </p:cNvPr>
          <p:cNvSpPr txBox="1"/>
          <p:nvPr/>
        </p:nvSpPr>
        <p:spPr>
          <a:xfrm>
            <a:off x="480289" y="803564"/>
            <a:ext cx="8460509" cy="70788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ES" sz="4000" b="1" dirty="0">
                <a:solidFill>
                  <a:schemeClr val="tx1"/>
                </a:solidFill>
                <a:effectLst>
                  <a:outerShdw blurRad="38100" dist="38100" dir="2700000" algn="tl">
                    <a:srgbClr val="000000">
                      <a:alpha val="43137"/>
                    </a:srgbClr>
                  </a:outerShdw>
                </a:effectLst>
                <a:latin typeface="+mj-lt"/>
              </a:rPr>
              <a:t>Fortalezas de la sanidad privada:</a:t>
            </a:r>
            <a:endParaRPr lang="es-ES" sz="4000" b="0" dirty="0">
              <a:solidFill>
                <a:schemeClr val="tx1"/>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3413572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3E270C7-46F0-4FB1-9326-17B74BE71730}"/>
              </a:ext>
            </a:extLst>
          </p:cNvPr>
          <p:cNvSpPr txBox="1"/>
          <p:nvPr/>
        </p:nvSpPr>
        <p:spPr>
          <a:xfrm>
            <a:off x="729672" y="2295473"/>
            <a:ext cx="8460509" cy="4832092"/>
          </a:xfrm>
          <a:prstGeom prst="rect">
            <a:avLst/>
          </a:prstGeom>
          <a:noFill/>
        </p:spPr>
        <p:txBody>
          <a:bodyPr wrap="square" rtlCol="0">
            <a:spAutoFit/>
          </a:bodyPr>
          <a:lstStyle/>
          <a:p>
            <a:pPr marL="457200" indent="-457200">
              <a:buFont typeface="Arial" panose="020B0604020202020204" pitchFamily="34" charset="0"/>
              <a:buChar char="•"/>
            </a:pPr>
            <a:r>
              <a:rPr lang="es-ES" sz="2800" b="0" dirty="0">
                <a:effectLst/>
              </a:rPr>
              <a:t>Aunque la tendencia de las inversiones tiende a la alza, la cantidad de </a:t>
            </a:r>
            <a:r>
              <a:rPr lang="es-ES" sz="2800" b="1" dirty="0">
                <a:effectLst/>
              </a:rPr>
              <a:t>capital total invertido es menor</a:t>
            </a:r>
            <a:r>
              <a:rPr lang="es-ES" sz="2800" b="0" dirty="0">
                <a:effectLst/>
              </a:rPr>
              <a:t> frente a </a:t>
            </a:r>
            <a:r>
              <a:rPr lang="es-ES" sz="2800" dirty="0"/>
              <a:t>la pública.</a:t>
            </a:r>
            <a:endParaRPr lang="es-ES" sz="2800" b="0" dirty="0">
              <a:effectLst/>
            </a:endParaRPr>
          </a:p>
          <a:p>
            <a:endParaRPr lang="es-ES" sz="2800" b="0" dirty="0">
              <a:effectLst/>
            </a:endParaRPr>
          </a:p>
          <a:p>
            <a:pPr marL="457200" indent="-457200">
              <a:buFont typeface="Arial" panose="020B0604020202020204" pitchFamily="34" charset="0"/>
              <a:buChar char="•"/>
            </a:pPr>
            <a:r>
              <a:rPr lang="es-ES" sz="2800" dirty="0"/>
              <a:t>Predominan los modelos mixto y de sanidad pública. </a:t>
            </a:r>
            <a:r>
              <a:rPr lang="es-ES" sz="2800" b="1" dirty="0"/>
              <a:t>Solo un 7% de la población elige la sanidad privada.</a:t>
            </a:r>
            <a:endParaRPr lang="es-ES" sz="2800" b="1" dirty="0">
              <a:effectLst/>
            </a:endParaRPr>
          </a:p>
          <a:p>
            <a:endParaRPr lang="es-ES" sz="2800" b="0" dirty="0">
              <a:effectLst/>
            </a:endParaRPr>
          </a:p>
          <a:p>
            <a:pPr marL="457200" indent="-457200">
              <a:buFont typeface="Arial" panose="020B0604020202020204" pitchFamily="34" charset="0"/>
              <a:buChar char="•"/>
            </a:pPr>
            <a:r>
              <a:rPr lang="es-ES" sz="2800" b="0" dirty="0">
                <a:effectLst/>
              </a:rPr>
              <a:t>Hay un </a:t>
            </a:r>
            <a:r>
              <a:rPr lang="es-ES" sz="2800" b="1" dirty="0">
                <a:effectLst/>
              </a:rPr>
              <a:t>menor número de camas</a:t>
            </a:r>
            <a:r>
              <a:rPr lang="es-ES" sz="2800" b="0" dirty="0">
                <a:effectLst/>
              </a:rPr>
              <a:t> disponibles pese a que su número de hospitales sea mayor.</a:t>
            </a:r>
          </a:p>
        </p:txBody>
      </p:sp>
      <p:sp>
        <p:nvSpPr>
          <p:cNvPr id="6" name="CuadroTexto 5">
            <a:extLst>
              <a:ext uri="{FF2B5EF4-FFF2-40B4-BE49-F238E27FC236}">
                <a16:creationId xmlns:a16="http://schemas.microsoft.com/office/drawing/2014/main" id="{399A32F5-B360-487D-920F-A4022540BE38}"/>
              </a:ext>
            </a:extLst>
          </p:cNvPr>
          <p:cNvSpPr txBox="1"/>
          <p:nvPr/>
        </p:nvSpPr>
        <p:spPr>
          <a:xfrm>
            <a:off x="480289" y="803564"/>
            <a:ext cx="9060875" cy="70788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ES" sz="4000" b="1" dirty="0">
                <a:solidFill>
                  <a:schemeClr val="tx1"/>
                </a:solidFill>
                <a:effectLst>
                  <a:outerShdw blurRad="38100" dist="38100" dir="2700000" algn="tl">
                    <a:srgbClr val="000000">
                      <a:alpha val="43137"/>
                    </a:srgbClr>
                  </a:outerShdw>
                </a:effectLst>
                <a:latin typeface="+mj-lt"/>
              </a:rPr>
              <a:t>Debilidades de la sanidad privada:</a:t>
            </a:r>
            <a:endParaRPr lang="es-ES" sz="4000" b="0" dirty="0">
              <a:solidFill>
                <a:schemeClr val="tx1"/>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1343739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6A231D-21ED-4A9B-81BF-95C1C7E1BC1B}"/>
              </a:ext>
            </a:extLst>
          </p:cNvPr>
          <p:cNvSpPr>
            <a:spLocks noGrp="1"/>
          </p:cNvSpPr>
          <p:nvPr>
            <p:ph type="title"/>
          </p:nvPr>
        </p:nvSpPr>
        <p:spPr>
          <a:xfrm>
            <a:off x="1350020" y="3249833"/>
            <a:ext cx="11700171" cy="2499872"/>
          </a:xfrm>
        </p:spPr>
        <p:style>
          <a:lnRef idx="0">
            <a:schemeClr val="accent1"/>
          </a:lnRef>
          <a:fillRef idx="3">
            <a:schemeClr val="accent1"/>
          </a:fillRef>
          <a:effectRef idx="3">
            <a:schemeClr val="accent1"/>
          </a:effectRef>
          <a:fontRef idx="minor">
            <a:schemeClr val="lt1"/>
          </a:fontRef>
        </p:style>
        <p:txBody>
          <a:bodyPr>
            <a:normAutofit/>
          </a:bodyPr>
          <a:lstStyle/>
          <a:p>
            <a:pPr algn="ctr"/>
            <a:r>
              <a:rPr lang="es-ES" sz="5600" b="1" dirty="0"/>
              <a:t>4.¿Qué proponemos?</a:t>
            </a:r>
          </a:p>
        </p:txBody>
      </p:sp>
    </p:spTree>
    <p:extLst>
      <p:ext uri="{BB962C8B-B14F-4D97-AF65-F5344CB8AC3E}">
        <p14:creationId xmlns:p14="http://schemas.microsoft.com/office/powerpoint/2010/main" val="679430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6A231D-21ED-4A9B-81BF-95C1C7E1BC1B}"/>
              </a:ext>
            </a:extLst>
          </p:cNvPr>
          <p:cNvSpPr>
            <a:spLocks noGrp="1"/>
          </p:cNvSpPr>
          <p:nvPr>
            <p:ph type="title"/>
          </p:nvPr>
        </p:nvSpPr>
        <p:spPr>
          <a:xfrm>
            <a:off x="1350020" y="3249833"/>
            <a:ext cx="11700171" cy="2499872"/>
          </a:xfrm>
        </p:spPr>
        <p:style>
          <a:lnRef idx="0">
            <a:schemeClr val="accent1"/>
          </a:lnRef>
          <a:fillRef idx="3">
            <a:schemeClr val="accent1"/>
          </a:fillRef>
          <a:effectRef idx="3">
            <a:schemeClr val="accent1"/>
          </a:effectRef>
          <a:fontRef idx="minor">
            <a:schemeClr val="lt1"/>
          </a:fontRef>
        </p:style>
        <p:txBody>
          <a:bodyPr>
            <a:normAutofit/>
          </a:bodyPr>
          <a:lstStyle/>
          <a:p>
            <a:pPr algn="ctr"/>
            <a:r>
              <a:rPr lang="es-ES" sz="5600" b="1" dirty="0"/>
              <a:t>1.¿Cuál es el principal problema sanitario?</a:t>
            </a:r>
          </a:p>
        </p:txBody>
      </p:sp>
    </p:spTree>
    <p:extLst>
      <p:ext uri="{BB962C8B-B14F-4D97-AF65-F5344CB8AC3E}">
        <p14:creationId xmlns:p14="http://schemas.microsoft.com/office/powerpoint/2010/main" val="1941386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399A32F5-B360-487D-920F-A4022540BE38}"/>
              </a:ext>
            </a:extLst>
          </p:cNvPr>
          <p:cNvSpPr txBox="1"/>
          <p:nvPr/>
        </p:nvSpPr>
        <p:spPr>
          <a:xfrm>
            <a:off x="799667" y="803564"/>
            <a:ext cx="12800878" cy="255454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s-ES" sz="4000" b="1" dirty="0">
                <a:solidFill>
                  <a:schemeClr val="tx1"/>
                </a:solidFill>
                <a:effectLst>
                  <a:outerShdw blurRad="38100" dist="38100" dir="2700000" algn="tl">
                    <a:srgbClr val="000000">
                      <a:alpha val="43137"/>
                    </a:srgbClr>
                  </a:outerShdw>
                </a:effectLst>
                <a:latin typeface="+mj-lt"/>
              </a:rPr>
              <a:t>Impulsar mediante el uso de nuevas tecnologías la entrada de capital e inversores al sector de la sanidad privada, potenciando así su crecimiento y proyección.</a:t>
            </a:r>
          </a:p>
        </p:txBody>
      </p:sp>
      <p:pic>
        <p:nvPicPr>
          <p:cNvPr id="3" name="Imagen 2">
            <a:extLst>
              <a:ext uri="{FF2B5EF4-FFF2-40B4-BE49-F238E27FC236}">
                <a16:creationId xmlns:a16="http://schemas.microsoft.com/office/drawing/2014/main" id="{2A7524EC-E682-464A-ADD7-71A65B930FB4}"/>
              </a:ext>
            </a:extLst>
          </p:cNvPr>
          <p:cNvPicPr>
            <a:picLocks noChangeAspect="1"/>
          </p:cNvPicPr>
          <p:nvPr/>
        </p:nvPicPr>
        <p:blipFill rotWithShape="1">
          <a:blip r:embed="rId2">
            <a:extLst>
              <a:ext uri="{28A0092B-C50C-407E-A947-70E740481C1C}">
                <a14:useLocalDpi xmlns:a14="http://schemas.microsoft.com/office/drawing/2010/main" val="0"/>
              </a:ext>
            </a:extLst>
          </a:blip>
          <a:srcRect r="204" b="7461"/>
          <a:stretch/>
        </p:blipFill>
        <p:spPr>
          <a:xfrm>
            <a:off x="1123878" y="4240183"/>
            <a:ext cx="5240915" cy="401781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Imagen 6">
            <a:extLst>
              <a:ext uri="{FF2B5EF4-FFF2-40B4-BE49-F238E27FC236}">
                <a16:creationId xmlns:a16="http://schemas.microsoft.com/office/drawing/2014/main" id="{B765B1BF-CE57-45B0-A5F6-1D8C9C3264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5420" y="4240183"/>
            <a:ext cx="5319095" cy="401781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316382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6A231D-21ED-4A9B-81BF-95C1C7E1BC1B}"/>
              </a:ext>
            </a:extLst>
          </p:cNvPr>
          <p:cNvSpPr>
            <a:spLocks noGrp="1"/>
          </p:cNvSpPr>
          <p:nvPr>
            <p:ph type="title"/>
          </p:nvPr>
        </p:nvSpPr>
        <p:spPr>
          <a:xfrm>
            <a:off x="1350020" y="3249833"/>
            <a:ext cx="11700171" cy="2499872"/>
          </a:xfrm>
        </p:spPr>
        <p:style>
          <a:lnRef idx="0">
            <a:schemeClr val="accent1"/>
          </a:lnRef>
          <a:fillRef idx="3">
            <a:schemeClr val="accent1"/>
          </a:fillRef>
          <a:effectRef idx="3">
            <a:schemeClr val="accent1"/>
          </a:effectRef>
          <a:fontRef idx="minor">
            <a:schemeClr val="lt1"/>
          </a:fontRef>
        </p:style>
        <p:txBody>
          <a:bodyPr>
            <a:normAutofit/>
          </a:bodyPr>
          <a:lstStyle/>
          <a:p>
            <a:pPr algn="ctr"/>
            <a:r>
              <a:rPr lang="es-ES" sz="5600" b="1" dirty="0"/>
              <a:t>repercusión</a:t>
            </a:r>
          </a:p>
        </p:txBody>
      </p:sp>
    </p:spTree>
    <p:extLst>
      <p:ext uri="{BB962C8B-B14F-4D97-AF65-F5344CB8AC3E}">
        <p14:creationId xmlns:p14="http://schemas.microsoft.com/office/powerpoint/2010/main" val="712681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3E270C7-46F0-4FB1-9326-17B74BE71730}"/>
              </a:ext>
            </a:extLst>
          </p:cNvPr>
          <p:cNvSpPr txBox="1"/>
          <p:nvPr/>
        </p:nvSpPr>
        <p:spPr>
          <a:xfrm>
            <a:off x="655781" y="808419"/>
            <a:ext cx="13171055" cy="138499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s-ES" sz="2800" b="1" dirty="0">
                <a:effectLst>
                  <a:outerShdw blurRad="38100" dist="38100" dir="2700000" algn="tl">
                    <a:srgbClr val="000000">
                      <a:alpha val="43137"/>
                    </a:srgbClr>
                  </a:outerShdw>
                </a:effectLst>
                <a:latin typeface="+mj-lt"/>
              </a:rPr>
              <a:t>Disponer de la más avanzada tecnología en detección y prevención de enfermedades puede ser un aliciente para que nuevos inversores se interesen por este sector</a:t>
            </a:r>
          </a:p>
        </p:txBody>
      </p:sp>
      <p:pic>
        <p:nvPicPr>
          <p:cNvPr id="3" name="Imagen 2">
            <a:extLst>
              <a:ext uri="{FF2B5EF4-FFF2-40B4-BE49-F238E27FC236}">
                <a16:creationId xmlns:a16="http://schemas.microsoft.com/office/drawing/2014/main" id="{F7AA1554-2DE9-426B-BBED-B5FEE0A14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00" y="3198192"/>
            <a:ext cx="6976384" cy="343282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Imagen 6">
            <a:extLst>
              <a:ext uri="{FF2B5EF4-FFF2-40B4-BE49-F238E27FC236}">
                <a16:creationId xmlns:a16="http://schemas.microsoft.com/office/drawing/2014/main" id="{E7674A0F-AC4E-4564-9CF2-101DD60AF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7333" y="4122138"/>
            <a:ext cx="6097389" cy="360762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616896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3E270C7-46F0-4FB1-9326-17B74BE71730}"/>
              </a:ext>
            </a:extLst>
          </p:cNvPr>
          <p:cNvSpPr txBox="1"/>
          <p:nvPr/>
        </p:nvSpPr>
        <p:spPr>
          <a:xfrm>
            <a:off x="655781" y="716055"/>
            <a:ext cx="13171055" cy="181588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s-ES" sz="2800" b="1" dirty="0">
                <a:solidFill>
                  <a:schemeClr val="tx1"/>
                </a:solidFill>
                <a:effectLst>
                  <a:outerShdw blurRad="38100" dist="38100" dir="2700000" algn="tl">
                    <a:srgbClr val="000000">
                      <a:alpha val="43137"/>
                    </a:srgbClr>
                  </a:outerShdw>
                </a:effectLst>
                <a:latin typeface="+mj-lt"/>
              </a:rPr>
              <a:t>Al atraer nuevos capitales podría reducirse el coste de la sanidad privada, bajando los coste de acceso a la misma, haciéndola más accesible para todo el mundo. De esta manera será más atractiva la idea de optar por una sanidad privada en lugar de mixta o solo pública.</a:t>
            </a:r>
          </a:p>
        </p:txBody>
      </p:sp>
      <p:pic>
        <p:nvPicPr>
          <p:cNvPr id="4" name="Imagen 3">
            <a:extLst>
              <a:ext uri="{FF2B5EF4-FFF2-40B4-BE49-F238E27FC236}">
                <a16:creationId xmlns:a16="http://schemas.microsoft.com/office/drawing/2014/main" id="{78E68F37-8E84-4152-905B-E2BBAC89F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781" y="2963025"/>
            <a:ext cx="7002066" cy="53204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Imagen 7">
            <a:extLst>
              <a:ext uri="{FF2B5EF4-FFF2-40B4-BE49-F238E27FC236}">
                <a16:creationId xmlns:a16="http://schemas.microsoft.com/office/drawing/2014/main" id="{377EEE5A-7BCC-4855-91B2-5D66C1928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040" y="3810303"/>
            <a:ext cx="5238750" cy="399097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037482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3E270C7-46F0-4FB1-9326-17B74BE71730}"/>
              </a:ext>
            </a:extLst>
          </p:cNvPr>
          <p:cNvSpPr txBox="1"/>
          <p:nvPr/>
        </p:nvSpPr>
        <p:spPr>
          <a:xfrm>
            <a:off x="655781" y="716055"/>
            <a:ext cx="13171055" cy="181588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s-ES" sz="2800" b="1" dirty="0">
                <a:solidFill>
                  <a:schemeClr val="tx1"/>
                </a:solidFill>
                <a:effectLst>
                  <a:outerShdw blurRad="38100" dist="38100" dir="2700000" algn="tl">
                    <a:srgbClr val="000000">
                      <a:alpha val="43137"/>
                    </a:srgbClr>
                  </a:outerShdw>
                </a:effectLst>
                <a:latin typeface="+mj-lt"/>
              </a:rPr>
              <a:t>Al poder prevenir ciertas enfermedades se puede reducir el número de gente hospitalizada por dichas enfermedades que se podrían haber prevenido, solventando así el problema del reducido número de camas disponibles en los hospitales privados.</a:t>
            </a:r>
          </a:p>
        </p:txBody>
      </p:sp>
      <p:pic>
        <p:nvPicPr>
          <p:cNvPr id="3" name="Imagen 2">
            <a:extLst>
              <a:ext uri="{FF2B5EF4-FFF2-40B4-BE49-F238E27FC236}">
                <a16:creationId xmlns:a16="http://schemas.microsoft.com/office/drawing/2014/main" id="{F6EFCEF9-E2CE-4F4E-A9E4-9A8F2E892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4754" y="4499769"/>
            <a:ext cx="6519101" cy="386940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Imagen 6">
            <a:extLst>
              <a:ext uri="{FF2B5EF4-FFF2-40B4-BE49-F238E27FC236}">
                <a16:creationId xmlns:a16="http://schemas.microsoft.com/office/drawing/2014/main" id="{6494762B-18F1-441E-A946-E8A4DE5BB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24" y="3213226"/>
            <a:ext cx="6598782" cy="383412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59251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F0FA9E32-0632-4434-89A4-5768909B0D85}"/>
              </a:ext>
            </a:extLst>
          </p:cNvPr>
          <p:cNvSpPr txBox="1"/>
          <p:nvPr/>
        </p:nvSpPr>
        <p:spPr>
          <a:xfrm>
            <a:off x="1547451" y="2791609"/>
            <a:ext cx="11305310" cy="341632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endParaRPr lang="es-ES" sz="5400" b="1" dirty="0">
              <a:solidFill>
                <a:schemeClr val="tx1"/>
              </a:solidFill>
              <a:effectLst>
                <a:outerShdw blurRad="38100" dist="38100" dir="2700000" algn="tl">
                  <a:srgbClr val="000000">
                    <a:alpha val="43137"/>
                  </a:srgbClr>
                </a:outerShdw>
              </a:effectLst>
              <a:latin typeface="+mj-lt"/>
            </a:endParaRPr>
          </a:p>
          <a:p>
            <a:pPr algn="ctr"/>
            <a:r>
              <a:rPr lang="es-ES" sz="5400" b="1" dirty="0">
                <a:solidFill>
                  <a:schemeClr val="tx1"/>
                </a:solidFill>
                <a:effectLst>
                  <a:outerShdw blurRad="38100" dist="38100" dir="2700000" algn="tl">
                    <a:srgbClr val="000000">
                      <a:alpha val="43137"/>
                    </a:srgbClr>
                  </a:outerShdw>
                </a:effectLst>
                <a:latin typeface="+mj-lt"/>
              </a:rPr>
              <a:t>5.¿Cómo funciona nuestro Modelo de Machine </a:t>
            </a:r>
            <a:r>
              <a:rPr lang="es-ES" sz="5400" b="1" dirty="0" err="1">
                <a:solidFill>
                  <a:schemeClr val="tx1"/>
                </a:solidFill>
                <a:effectLst>
                  <a:outerShdw blurRad="38100" dist="38100" dir="2700000" algn="tl">
                    <a:srgbClr val="000000">
                      <a:alpha val="43137"/>
                    </a:srgbClr>
                  </a:outerShdw>
                </a:effectLst>
                <a:latin typeface="+mj-lt"/>
              </a:rPr>
              <a:t>Learning</a:t>
            </a:r>
            <a:r>
              <a:rPr lang="es-ES" sz="5400" b="1" dirty="0">
                <a:solidFill>
                  <a:schemeClr val="tx1"/>
                </a:solidFill>
                <a:effectLst>
                  <a:outerShdw blurRad="38100" dist="38100" dir="2700000" algn="tl">
                    <a:srgbClr val="000000">
                      <a:alpha val="43137"/>
                    </a:srgbClr>
                  </a:outerShdw>
                </a:effectLst>
                <a:latin typeface="+mj-lt"/>
              </a:rPr>
              <a:t>?</a:t>
            </a:r>
          </a:p>
          <a:p>
            <a:pPr algn="ctr"/>
            <a:endParaRPr lang="es-ES" sz="5400" b="1"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3396056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6A231D-21ED-4A9B-81BF-95C1C7E1BC1B}"/>
              </a:ext>
            </a:extLst>
          </p:cNvPr>
          <p:cNvSpPr>
            <a:spLocks noGrp="1"/>
          </p:cNvSpPr>
          <p:nvPr>
            <p:ph type="title"/>
          </p:nvPr>
        </p:nvSpPr>
        <p:spPr>
          <a:xfrm>
            <a:off x="314036" y="645691"/>
            <a:ext cx="11700171" cy="1109218"/>
          </a:xfrm>
        </p:spPr>
        <p:style>
          <a:lnRef idx="0">
            <a:schemeClr val="accent1"/>
          </a:lnRef>
          <a:fillRef idx="3">
            <a:schemeClr val="accent1"/>
          </a:fillRef>
          <a:effectRef idx="3">
            <a:schemeClr val="accent1"/>
          </a:effectRef>
          <a:fontRef idx="minor">
            <a:schemeClr val="lt1"/>
          </a:fontRef>
        </p:style>
        <p:txBody>
          <a:bodyPr>
            <a:noAutofit/>
          </a:bodyPr>
          <a:lstStyle/>
          <a:p>
            <a:r>
              <a:rPr lang="es-ES" sz="2800" b="1" dirty="0">
                <a:solidFill>
                  <a:schemeClr val="tx1"/>
                </a:solidFill>
                <a:effectLst>
                  <a:outerShdw blurRad="38100" dist="38100" dir="2700000" algn="tl">
                    <a:srgbClr val="000000">
                      <a:alpha val="43137"/>
                    </a:srgbClr>
                  </a:outerShdw>
                </a:effectLst>
                <a:latin typeface="+mj-lt"/>
              </a:rPr>
              <a:t>Para crear nuestro modelo predictivo hemos usado algoritmos de “</a:t>
            </a:r>
            <a:r>
              <a:rPr lang="es-ES" sz="2800" b="1" dirty="0" err="1">
                <a:solidFill>
                  <a:schemeClr val="tx1"/>
                </a:solidFill>
                <a:effectLst>
                  <a:outerShdw blurRad="38100" dist="38100" dir="2700000" algn="tl">
                    <a:srgbClr val="000000">
                      <a:alpha val="43137"/>
                    </a:srgbClr>
                  </a:outerShdw>
                </a:effectLst>
                <a:latin typeface="+mj-lt"/>
              </a:rPr>
              <a:t>bagging</a:t>
            </a:r>
            <a:r>
              <a:rPr lang="es-ES" sz="2800" b="1" dirty="0">
                <a:solidFill>
                  <a:schemeClr val="tx1"/>
                </a:solidFill>
                <a:effectLst>
                  <a:outerShdw blurRad="38100" dist="38100" dir="2700000" algn="tl">
                    <a:srgbClr val="000000">
                      <a:alpha val="43137"/>
                    </a:srgbClr>
                  </a:outerShdw>
                </a:effectLst>
                <a:latin typeface="+mj-lt"/>
              </a:rPr>
              <a:t>” con árboles de decisiones.</a:t>
            </a:r>
          </a:p>
        </p:txBody>
      </p:sp>
      <p:sp>
        <p:nvSpPr>
          <p:cNvPr id="5" name="CuadroTexto 4">
            <a:extLst>
              <a:ext uri="{FF2B5EF4-FFF2-40B4-BE49-F238E27FC236}">
                <a16:creationId xmlns:a16="http://schemas.microsoft.com/office/drawing/2014/main" id="{28EFC7B4-C6A7-4E23-BBCA-21ED931C2391}"/>
              </a:ext>
            </a:extLst>
          </p:cNvPr>
          <p:cNvSpPr txBox="1"/>
          <p:nvPr/>
        </p:nvSpPr>
        <p:spPr>
          <a:xfrm>
            <a:off x="314036" y="2013527"/>
            <a:ext cx="10252364" cy="5970865"/>
          </a:xfrm>
          <a:prstGeom prst="rect">
            <a:avLst/>
          </a:prstGeom>
          <a:noFill/>
        </p:spPr>
        <p:txBody>
          <a:bodyPr wrap="square" rtlCol="0">
            <a:spAutoFit/>
          </a:bodyPr>
          <a:lstStyle/>
          <a:p>
            <a:r>
              <a:rPr lang="es-ES" sz="2800" b="0" u="sng" dirty="0">
                <a:effectLst>
                  <a:outerShdw blurRad="38100" dist="38100" dir="2700000" algn="tl">
                    <a:srgbClr val="000000">
                      <a:alpha val="43137"/>
                    </a:srgbClr>
                  </a:outerShdw>
                </a:effectLst>
              </a:rPr>
              <a:t>Hemos construido el árbol en base a estas variables:</a:t>
            </a:r>
          </a:p>
          <a:p>
            <a:endParaRPr lang="es-ES" sz="2800" b="0" dirty="0">
              <a:effectLst/>
            </a:endParaRPr>
          </a:p>
          <a:p>
            <a:pPr marL="457200" indent="-457200">
              <a:buFont typeface="Arial" panose="020B0604020202020204" pitchFamily="34" charset="0"/>
              <a:buChar char="•"/>
            </a:pPr>
            <a:r>
              <a:rPr lang="es-ES" sz="2800" b="0" dirty="0">
                <a:effectLst/>
              </a:rPr>
              <a:t>Forma del segmento ST.</a:t>
            </a:r>
          </a:p>
          <a:p>
            <a:endParaRPr lang="es-ES" sz="2800" b="0" dirty="0">
              <a:effectLst/>
            </a:endParaRPr>
          </a:p>
          <a:p>
            <a:pPr marL="457200" indent="-457200">
              <a:buFont typeface="Arial" panose="020B0604020202020204" pitchFamily="34" charset="0"/>
              <a:buChar char="•"/>
            </a:pPr>
            <a:r>
              <a:rPr lang="es-ES" sz="2800" b="0" dirty="0">
                <a:effectLst/>
              </a:rPr>
              <a:t>Colesterol.</a:t>
            </a:r>
          </a:p>
          <a:p>
            <a:pPr marL="457200" indent="-457200">
              <a:buFont typeface="Arial" panose="020B0604020202020204" pitchFamily="34" charset="0"/>
              <a:buChar char="•"/>
            </a:pPr>
            <a:endParaRPr lang="es-ES" sz="2800" b="0" dirty="0">
              <a:effectLst/>
            </a:endParaRPr>
          </a:p>
          <a:p>
            <a:pPr marL="457200" indent="-457200">
              <a:buFont typeface="Arial" panose="020B0604020202020204" pitchFamily="34" charset="0"/>
              <a:buChar char="•"/>
            </a:pPr>
            <a:r>
              <a:rPr lang="es-ES" sz="2800" b="0" dirty="0">
                <a:effectLst/>
              </a:rPr>
              <a:t>Edad .</a:t>
            </a:r>
          </a:p>
          <a:p>
            <a:pPr marL="457200" indent="-457200">
              <a:buFont typeface="Arial" panose="020B0604020202020204" pitchFamily="34" charset="0"/>
              <a:buChar char="•"/>
            </a:pPr>
            <a:endParaRPr lang="es-ES" sz="2800" b="0" dirty="0">
              <a:effectLst/>
            </a:endParaRPr>
          </a:p>
          <a:p>
            <a:pPr marL="457200" indent="-457200">
              <a:buFont typeface="Arial" panose="020B0604020202020204" pitchFamily="34" charset="0"/>
              <a:buChar char="•"/>
            </a:pPr>
            <a:r>
              <a:rPr lang="es-ES" sz="2800" b="0" dirty="0">
                <a:effectLst/>
              </a:rPr>
              <a:t>Electrocardiograma en reposo. </a:t>
            </a:r>
          </a:p>
          <a:p>
            <a:pPr marL="457200" indent="-457200">
              <a:buFont typeface="Arial" panose="020B0604020202020204" pitchFamily="34" charset="0"/>
              <a:buChar char="•"/>
            </a:pPr>
            <a:endParaRPr lang="es-ES" sz="2800" b="0" dirty="0">
              <a:effectLst/>
            </a:endParaRPr>
          </a:p>
          <a:p>
            <a:pPr marL="457200" indent="-457200">
              <a:buFont typeface="Arial" panose="020B0604020202020204" pitchFamily="34" charset="0"/>
              <a:buChar char="•"/>
            </a:pPr>
            <a:r>
              <a:rPr lang="es-ES" sz="2800" b="0" dirty="0">
                <a:effectLst/>
              </a:rPr>
              <a:t>Frecuencia cardíaca máxima.</a:t>
            </a:r>
          </a:p>
          <a:p>
            <a:pPr marL="457200" indent="-457200">
              <a:buFont typeface="Arial" panose="020B0604020202020204" pitchFamily="34" charset="0"/>
              <a:buChar char="•"/>
            </a:pPr>
            <a:endParaRPr lang="es-ES" sz="2800" b="0" dirty="0">
              <a:effectLst/>
            </a:endParaRPr>
          </a:p>
          <a:p>
            <a:pPr marL="457200" indent="-457200">
              <a:buFont typeface="Arial" panose="020B0604020202020204" pitchFamily="34" charset="0"/>
              <a:buChar char="•"/>
            </a:pPr>
            <a:r>
              <a:rPr lang="es-ES" sz="2800" b="0" dirty="0">
                <a:effectLst/>
              </a:rPr>
              <a:t>Sexo.</a:t>
            </a:r>
          </a:p>
          <a:p>
            <a:endParaRPr lang="es-ES" dirty="0"/>
          </a:p>
        </p:txBody>
      </p:sp>
    </p:spTree>
    <p:extLst>
      <p:ext uri="{BB962C8B-B14F-4D97-AF65-F5344CB8AC3E}">
        <p14:creationId xmlns:p14="http://schemas.microsoft.com/office/powerpoint/2010/main" val="3632223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03D6A6D-732E-4A74-9397-32058D00C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124" y="400098"/>
            <a:ext cx="9845964" cy="81993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910338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36E3C6C5-EFCC-4E08-AEBB-01B3E1D5EF2B}"/>
              </a:ext>
            </a:extLst>
          </p:cNvPr>
          <p:cNvSpPr txBox="1"/>
          <p:nvPr/>
        </p:nvSpPr>
        <p:spPr>
          <a:xfrm>
            <a:off x="1062181" y="2595418"/>
            <a:ext cx="10538691" cy="4832092"/>
          </a:xfrm>
          <a:prstGeom prst="rect">
            <a:avLst/>
          </a:prstGeom>
          <a:noFill/>
        </p:spPr>
        <p:txBody>
          <a:bodyPr wrap="square" rtlCol="0">
            <a:spAutoFit/>
          </a:bodyPr>
          <a:lstStyle/>
          <a:p>
            <a:pPr marL="457200" indent="-457200">
              <a:buFont typeface="Arial" panose="020B0604020202020204" pitchFamily="34" charset="0"/>
              <a:buChar char="•"/>
            </a:pPr>
            <a:r>
              <a:rPr lang="es-ES" sz="2800" b="0" dirty="0">
                <a:effectLst/>
              </a:rPr>
              <a:t>Con este método </a:t>
            </a:r>
            <a:r>
              <a:rPr lang="es-ES" sz="2800" b="1" dirty="0">
                <a:effectLst/>
              </a:rPr>
              <a:t>(Árbol de decisiones) </a:t>
            </a:r>
            <a:r>
              <a:rPr lang="es-ES" sz="2800" b="0" dirty="0">
                <a:effectLst/>
              </a:rPr>
              <a:t>conseguimos desgranar un problema complejo en muchos problemas simples.</a:t>
            </a:r>
          </a:p>
          <a:p>
            <a:endParaRPr lang="es-ES" sz="2800" b="0" dirty="0">
              <a:effectLst/>
            </a:endParaRPr>
          </a:p>
          <a:p>
            <a:pPr marL="457200" indent="-457200">
              <a:buFont typeface="Arial" panose="020B0604020202020204" pitchFamily="34" charset="0"/>
              <a:buChar char="•"/>
            </a:pPr>
            <a:r>
              <a:rPr lang="es-ES" sz="2800" b="0" dirty="0">
                <a:effectLst/>
              </a:rPr>
              <a:t>Luego mediante los ya mencionados algoritmos de </a:t>
            </a:r>
            <a:r>
              <a:rPr lang="es-ES" sz="2800" b="1" dirty="0">
                <a:effectLst/>
              </a:rPr>
              <a:t>“</a:t>
            </a:r>
            <a:r>
              <a:rPr lang="es-ES" sz="2800" b="1" dirty="0" err="1">
                <a:effectLst/>
              </a:rPr>
              <a:t>bagging</a:t>
            </a:r>
            <a:r>
              <a:rPr lang="es-ES" sz="2800" b="1" dirty="0">
                <a:effectLst/>
              </a:rPr>
              <a:t>” </a:t>
            </a:r>
            <a:r>
              <a:rPr lang="es-ES" sz="2800" b="0" dirty="0">
                <a:effectLst/>
              </a:rPr>
              <a:t>hemos creado este árbol 50 veces y hemos sacado el promedio.</a:t>
            </a:r>
          </a:p>
          <a:p>
            <a:endParaRPr lang="es-ES" sz="2800" b="0" dirty="0">
              <a:effectLst/>
            </a:endParaRPr>
          </a:p>
          <a:p>
            <a:pPr marL="457200" indent="-457200">
              <a:buFont typeface="Arial" panose="020B0604020202020204" pitchFamily="34" charset="0"/>
              <a:buChar char="•"/>
            </a:pPr>
            <a:r>
              <a:rPr lang="es-ES" sz="2800" b="0" dirty="0">
                <a:effectLst/>
              </a:rPr>
              <a:t>Es como si, queriendo </a:t>
            </a:r>
            <a:r>
              <a:rPr lang="es-ES" sz="2800" b="1" dirty="0">
                <a:effectLst/>
              </a:rPr>
              <a:t>resolver un problema </a:t>
            </a:r>
            <a:r>
              <a:rPr lang="es-ES" sz="2800" b="0" dirty="0">
                <a:effectLst/>
              </a:rPr>
              <a:t>entre varias personas independientes unas de otras, damos por bueno lo que eligiese la </a:t>
            </a:r>
            <a:r>
              <a:rPr lang="es-ES" sz="2800" b="1" dirty="0">
                <a:effectLst/>
              </a:rPr>
              <a:t>mayoría</a:t>
            </a:r>
            <a:r>
              <a:rPr lang="es-ES" sz="2800" b="0" dirty="0">
                <a:effectLst/>
              </a:rPr>
              <a:t> de las personas.</a:t>
            </a:r>
          </a:p>
        </p:txBody>
      </p:sp>
      <p:sp>
        <p:nvSpPr>
          <p:cNvPr id="5" name="CuadroTexto 4">
            <a:extLst>
              <a:ext uri="{FF2B5EF4-FFF2-40B4-BE49-F238E27FC236}">
                <a16:creationId xmlns:a16="http://schemas.microsoft.com/office/drawing/2014/main" id="{46E471B7-8AE4-4867-96C5-322BAC91433F}"/>
              </a:ext>
            </a:extLst>
          </p:cNvPr>
          <p:cNvSpPr txBox="1"/>
          <p:nvPr/>
        </p:nvSpPr>
        <p:spPr>
          <a:xfrm>
            <a:off x="526472" y="895928"/>
            <a:ext cx="4636654" cy="70788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ES" sz="4000" b="1" dirty="0">
                <a:effectLst>
                  <a:outerShdw blurRad="38100" dist="38100" dir="2700000" algn="tl">
                    <a:srgbClr val="000000">
                      <a:alpha val="43137"/>
                    </a:srgbClr>
                  </a:outerShdw>
                </a:effectLst>
                <a:latin typeface="+mj-lt"/>
              </a:rPr>
              <a:t>¿Cómo funciona?</a:t>
            </a:r>
          </a:p>
        </p:txBody>
      </p:sp>
    </p:spTree>
    <p:extLst>
      <p:ext uri="{BB962C8B-B14F-4D97-AF65-F5344CB8AC3E}">
        <p14:creationId xmlns:p14="http://schemas.microsoft.com/office/powerpoint/2010/main" val="2950659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5C53D31-9F71-44DB-AC13-6C80F4C89134}"/>
              </a:ext>
            </a:extLst>
          </p:cNvPr>
          <p:cNvSpPr txBox="1"/>
          <p:nvPr/>
        </p:nvSpPr>
        <p:spPr>
          <a:xfrm>
            <a:off x="858982" y="2752436"/>
            <a:ext cx="12441381" cy="4678204"/>
          </a:xfrm>
          <a:prstGeom prst="rect">
            <a:avLst/>
          </a:prstGeom>
          <a:noFill/>
        </p:spPr>
        <p:txBody>
          <a:bodyPr wrap="square" rtlCol="0">
            <a:spAutoFit/>
          </a:bodyPr>
          <a:lstStyle/>
          <a:p>
            <a:pPr marL="571500" indent="-571500">
              <a:buFont typeface="Arial" panose="020B0604020202020204" pitchFamily="34" charset="0"/>
              <a:buChar char="•"/>
            </a:pPr>
            <a:r>
              <a:rPr lang="es-ES" sz="4000" b="0" dirty="0">
                <a:effectLst/>
              </a:rPr>
              <a:t>Como resultado obtenemos un modelo predictivo cuya tasa de acierto es del 91,72 %.</a:t>
            </a:r>
          </a:p>
          <a:p>
            <a:pPr marL="571500" indent="-571500">
              <a:buFont typeface="Arial" panose="020B0604020202020204" pitchFamily="34" charset="0"/>
              <a:buChar char="•"/>
            </a:pPr>
            <a:endParaRPr lang="es-ES" sz="4000" b="0" dirty="0">
              <a:effectLst/>
            </a:endParaRPr>
          </a:p>
          <a:p>
            <a:pPr marL="571500" indent="-571500">
              <a:buFont typeface="Arial" panose="020B0604020202020204" pitchFamily="34" charset="0"/>
              <a:buChar char="•"/>
            </a:pPr>
            <a:endParaRPr lang="es-ES" sz="4000" b="0" dirty="0">
              <a:effectLst/>
            </a:endParaRPr>
          </a:p>
          <a:p>
            <a:pPr marL="571500" indent="-571500">
              <a:buFont typeface="Arial" panose="020B0604020202020204" pitchFamily="34" charset="0"/>
              <a:buChar char="•"/>
            </a:pPr>
            <a:r>
              <a:rPr lang="es-ES" sz="4000" b="0" dirty="0">
                <a:effectLst/>
              </a:rPr>
              <a:t>Este tipo de modelo podría ser aplicable para detectar y prevenir otro tipo de enfermedades, no solo para las del corazón.</a:t>
            </a:r>
          </a:p>
          <a:p>
            <a:endParaRPr lang="es-ES" dirty="0"/>
          </a:p>
        </p:txBody>
      </p:sp>
      <p:sp>
        <p:nvSpPr>
          <p:cNvPr id="5" name="CuadroTexto 4">
            <a:extLst>
              <a:ext uri="{FF2B5EF4-FFF2-40B4-BE49-F238E27FC236}">
                <a16:creationId xmlns:a16="http://schemas.microsoft.com/office/drawing/2014/main" id="{E20D5369-2400-4FA2-9B14-E72CC4D44694}"/>
              </a:ext>
            </a:extLst>
          </p:cNvPr>
          <p:cNvSpPr txBox="1"/>
          <p:nvPr/>
        </p:nvSpPr>
        <p:spPr>
          <a:xfrm>
            <a:off x="720437" y="665018"/>
            <a:ext cx="3103418" cy="70788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ES" sz="4000" b="1" dirty="0">
                <a:effectLst>
                  <a:outerShdw blurRad="38100" dist="38100" dir="2700000" algn="tl">
                    <a:srgbClr val="000000">
                      <a:alpha val="43137"/>
                    </a:srgbClr>
                  </a:outerShdw>
                </a:effectLst>
                <a:latin typeface="+mj-lt"/>
              </a:rPr>
              <a:t>Conclusión:</a:t>
            </a:r>
          </a:p>
        </p:txBody>
      </p:sp>
    </p:spTree>
    <p:extLst>
      <p:ext uri="{BB962C8B-B14F-4D97-AF65-F5344CB8AC3E}">
        <p14:creationId xmlns:p14="http://schemas.microsoft.com/office/powerpoint/2010/main" val="658044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C4C9E89-DD31-4F13-AE9A-949573508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906" y="530947"/>
            <a:ext cx="10566400" cy="793764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155335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D6FD3B3-6031-468D-A7AE-E32B0F22D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306" y="2204244"/>
            <a:ext cx="9753600" cy="45910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768464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6A231D-21ED-4A9B-81BF-95C1C7E1BC1B}"/>
              </a:ext>
            </a:extLst>
          </p:cNvPr>
          <p:cNvSpPr>
            <a:spLocks noGrp="1"/>
          </p:cNvSpPr>
          <p:nvPr>
            <p:ph type="title"/>
          </p:nvPr>
        </p:nvSpPr>
        <p:spPr>
          <a:xfrm>
            <a:off x="1350020" y="3249833"/>
            <a:ext cx="11700171" cy="2499872"/>
          </a:xfrm>
        </p:spPr>
        <p:style>
          <a:lnRef idx="0">
            <a:schemeClr val="accent1"/>
          </a:lnRef>
          <a:fillRef idx="3">
            <a:schemeClr val="accent1"/>
          </a:fillRef>
          <a:effectRef idx="3">
            <a:schemeClr val="accent1"/>
          </a:effectRef>
          <a:fontRef idx="minor">
            <a:schemeClr val="lt1"/>
          </a:fontRef>
        </p:style>
        <p:txBody>
          <a:bodyPr>
            <a:normAutofit/>
          </a:bodyPr>
          <a:lstStyle/>
          <a:p>
            <a:pPr algn="ctr"/>
            <a:r>
              <a:rPr lang="es-ES" sz="5600" b="1" dirty="0"/>
              <a:t>2.¿Cuáles son los factores de riesgo?</a:t>
            </a:r>
          </a:p>
        </p:txBody>
      </p:sp>
    </p:spTree>
    <p:extLst>
      <p:ext uri="{BB962C8B-B14F-4D97-AF65-F5344CB8AC3E}">
        <p14:creationId xmlns:p14="http://schemas.microsoft.com/office/powerpoint/2010/main" val="3060771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0DF87FE7-150B-4452-A47C-46779914D427}"/>
              </a:ext>
            </a:extLst>
          </p:cNvPr>
          <p:cNvSpPr txBox="1"/>
          <p:nvPr/>
        </p:nvSpPr>
        <p:spPr>
          <a:xfrm>
            <a:off x="581891" y="641492"/>
            <a:ext cx="4775200" cy="70788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ES" sz="4000" b="1" dirty="0">
                <a:effectLst>
                  <a:outerShdw blurRad="38100" dist="38100" dir="2700000" algn="tl">
                    <a:srgbClr val="000000">
                      <a:alpha val="43137"/>
                    </a:srgbClr>
                  </a:outerShdw>
                </a:effectLst>
                <a:latin typeface="+mj-lt"/>
              </a:rPr>
              <a:t>La edad y el sexo:</a:t>
            </a:r>
          </a:p>
        </p:txBody>
      </p:sp>
      <p:sp>
        <p:nvSpPr>
          <p:cNvPr id="8" name="CuadroTexto 7">
            <a:extLst>
              <a:ext uri="{FF2B5EF4-FFF2-40B4-BE49-F238E27FC236}">
                <a16:creationId xmlns:a16="http://schemas.microsoft.com/office/drawing/2014/main" id="{50FBC0F7-35F3-415E-A8FB-C34A73AABAC0}"/>
              </a:ext>
            </a:extLst>
          </p:cNvPr>
          <p:cNvSpPr txBox="1"/>
          <p:nvPr/>
        </p:nvSpPr>
        <p:spPr>
          <a:xfrm>
            <a:off x="813522" y="2043434"/>
            <a:ext cx="7573818" cy="4955203"/>
          </a:xfrm>
          <a:prstGeom prst="rect">
            <a:avLst/>
          </a:prstGeom>
          <a:noFill/>
        </p:spPr>
        <p:txBody>
          <a:bodyPr wrap="square" rtlCol="0">
            <a:spAutoFit/>
          </a:bodyPr>
          <a:lstStyle/>
          <a:p>
            <a:pPr marL="285750" indent="-285750">
              <a:buFont typeface="Arial" panose="020B0604020202020204" pitchFamily="34" charset="0"/>
              <a:buChar char="•"/>
            </a:pPr>
            <a:r>
              <a:rPr lang="es-ES" sz="2800" dirty="0"/>
              <a:t>Los varones de más de 50 años constituyen un grupo de riego.</a:t>
            </a:r>
          </a:p>
          <a:p>
            <a:pPr marL="285750" indent="-285750">
              <a:buFont typeface="Arial" panose="020B0604020202020204" pitchFamily="34" charset="0"/>
              <a:buChar char="•"/>
            </a:pPr>
            <a:endParaRPr lang="es-ES" sz="2800" dirty="0"/>
          </a:p>
          <a:p>
            <a:pPr marL="285750" indent="-285750">
              <a:buFont typeface="Arial" panose="020B0604020202020204" pitchFamily="34" charset="0"/>
              <a:buChar char="•"/>
            </a:pPr>
            <a:r>
              <a:rPr lang="es-ES" sz="2800" dirty="0"/>
              <a:t>Hay menor incidencia en mujeres, aunque coinciden en que la edad es un factor determinante.</a:t>
            </a:r>
          </a:p>
          <a:p>
            <a:pPr marL="285750" indent="-285750">
              <a:buFont typeface="Arial" panose="020B0604020202020204" pitchFamily="34" charset="0"/>
              <a:buChar char="•"/>
            </a:pPr>
            <a:endParaRPr lang="es-ES" sz="2800" dirty="0"/>
          </a:p>
          <a:p>
            <a:pPr marL="285750" indent="-285750">
              <a:buFont typeface="Arial" panose="020B0604020202020204" pitchFamily="34" charset="0"/>
              <a:buChar char="•"/>
            </a:pPr>
            <a:r>
              <a:rPr lang="es-ES" sz="2800" dirty="0"/>
              <a:t>Tanto en mujeres como en hombres, a partir de los 50 años se es más propenso a padecer este tipo de enfermedades.</a:t>
            </a:r>
          </a:p>
          <a:p>
            <a:endParaRPr lang="es-ES" dirty="0"/>
          </a:p>
          <a:p>
            <a:endParaRPr lang="es-ES" dirty="0"/>
          </a:p>
        </p:txBody>
      </p:sp>
      <p:pic>
        <p:nvPicPr>
          <p:cNvPr id="10" name="Imagen 9">
            <a:extLst>
              <a:ext uri="{FF2B5EF4-FFF2-40B4-BE49-F238E27FC236}">
                <a16:creationId xmlns:a16="http://schemas.microsoft.com/office/drawing/2014/main" id="{CA45C0B2-B0BE-4DC0-ADFE-0DB791F6C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1372" y="641492"/>
            <a:ext cx="5778048" cy="312694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4" name="Imagen 13">
            <a:extLst>
              <a:ext uri="{FF2B5EF4-FFF2-40B4-BE49-F238E27FC236}">
                <a16:creationId xmlns:a16="http://schemas.microsoft.com/office/drawing/2014/main" id="{B39AF324-08BA-41DC-A740-A6772CF15FBE}"/>
              </a:ext>
            </a:extLst>
          </p:cNvPr>
          <p:cNvPicPr>
            <a:picLocks noChangeAspect="1"/>
          </p:cNvPicPr>
          <p:nvPr/>
        </p:nvPicPr>
        <p:blipFill rotWithShape="1">
          <a:blip r:embed="rId3">
            <a:extLst>
              <a:ext uri="{28A0092B-C50C-407E-A947-70E740481C1C}">
                <a14:useLocalDpi xmlns:a14="http://schemas.microsoft.com/office/drawing/2010/main" val="0"/>
              </a:ext>
            </a:extLst>
          </a:blip>
          <a:srcRect l="-2140" t="39035" r="2945" b="6167"/>
          <a:stretch/>
        </p:blipFill>
        <p:spPr>
          <a:xfrm>
            <a:off x="8279331" y="4910921"/>
            <a:ext cx="6120882" cy="238580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006065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9C94F94F-A579-4717-A0D0-2C72E5211915}"/>
              </a:ext>
            </a:extLst>
          </p:cNvPr>
          <p:cNvSpPr txBox="1"/>
          <p:nvPr/>
        </p:nvSpPr>
        <p:spPr>
          <a:xfrm>
            <a:off x="554183" y="2280526"/>
            <a:ext cx="10714182" cy="5693866"/>
          </a:xfrm>
          <a:prstGeom prst="rect">
            <a:avLst/>
          </a:prstGeom>
          <a:noFill/>
        </p:spPr>
        <p:txBody>
          <a:bodyPr wrap="square" rtlCol="0">
            <a:spAutoFit/>
          </a:bodyPr>
          <a:lstStyle/>
          <a:p>
            <a:pPr marL="457200" indent="-457200">
              <a:buFont typeface="Arial" panose="020B0604020202020204" pitchFamily="34" charset="0"/>
              <a:buChar char="•"/>
            </a:pPr>
            <a:r>
              <a:rPr lang="es-ES" sz="2800" b="0" dirty="0">
                <a:effectLst/>
              </a:rPr>
              <a:t>El </a:t>
            </a:r>
            <a:r>
              <a:rPr lang="es-ES" sz="2800" b="1" u="sng" dirty="0">
                <a:effectLst/>
              </a:rPr>
              <a:t>ST plano con pendiente hacia abajo </a:t>
            </a:r>
            <a:r>
              <a:rPr lang="es-ES" sz="2800" b="0" dirty="0">
                <a:effectLst/>
              </a:rPr>
              <a:t>o con depresión pueden indicar una isquemia coronaria.</a:t>
            </a:r>
          </a:p>
          <a:p>
            <a:endParaRPr lang="es-ES" sz="2800" b="0" dirty="0">
              <a:effectLst/>
            </a:endParaRPr>
          </a:p>
          <a:p>
            <a:pPr marL="457200" indent="-457200">
              <a:buFont typeface="Arial" panose="020B0604020202020204" pitchFamily="34" charset="0"/>
              <a:buChar char="•"/>
            </a:pPr>
            <a:r>
              <a:rPr lang="es-ES" sz="2800" b="0" dirty="0">
                <a:effectLst/>
              </a:rPr>
              <a:t>La </a:t>
            </a:r>
            <a:r>
              <a:rPr lang="es-ES" sz="2800" b="1" u="sng" dirty="0">
                <a:effectLst/>
              </a:rPr>
              <a:t>elevación de la ST </a:t>
            </a:r>
            <a:r>
              <a:rPr lang="es-ES" sz="2800" b="0" dirty="0">
                <a:effectLst/>
              </a:rPr>
              <a:t>definida puede indicar un infarto de miocardio transmural.</a:t>
            </a:r>
          </a:p>
          <a:p>
            <a:endParaRPr lang="es-ES" sz="2800" b="0" dirty="0">
              <a:effectLst/>
            </a:endParaRPr>
          </a:p>
          <a:p>
            <a:pPr marL="457200" indent="-457200">
              <a:buFont typeface="Arial" panose="020B0604020202020204" pitchFamily="34" charset="0"/>
              <a:buChar char="•"/>
            </a:pPr>
            <a:r>
              <a:rPr lang="es-ES" sz="2800" b="0" dirty="0">
                <a:effectLst/>
              </a:rPr>
              <a:t>La </a:t>
            </a:r>
            <a:r>
              <a:rPr lang="es-ES" sz="2800" b="1" u="sng" dirty="0">
                <a:effectLst/>
              </a:rPr>
              <a:t>depresión del ST </a:t>
            </a:r>
            <a:r>
              <a:rPr lang="es-ES" sz="2800" b="0" dirty="0">
                <a:effectLst/>
              </a:rPr>
              <a:t>puede estar asociada con infarto de miocardio subendocárdico, hipopotasemia o toxicidad digital. </a:t>
            </a:r>
            <a:r>
              <a:rPr lang="es-ES" sz="2400" b="0" dirty="0">
                <a:effectLst/>
              </a:rPr>
              <a:t>(Los </a:t>
            </a:r>
            <a:r>
              <a:rPr lang="es-ES" sz="2400" dirty="0"/>
              <a:t>digitálicos son medicamentos que se utilizan para tratar ciertas afecciones cardíacas)</a:t>
            </a:r>
            <a:endParaRPr lang="es-ES" sz="2400" b="0" dirty="0">
              <a:effectLst/>
            </a:endParaRPr>
          </a:p>
          <a:p>
            <a:pPr marL="457200" indent="-457200">
              <a:buFont typeface="Arial" panose="020B0604020202020204" pitchFamily="34" charset="0"/>
              <a:buChar char="•"/>
            </a:pPr>
            <a:endParaRPr lang="es-ES" sz="2800" b="0" dirty="0">
              <a:effectLst/>
            </a:endParaRPr>
          </a:p>
          <a:p>
            <a:pPr marL="457200" indent="-457200">
              <a:buFont typeface="Arial" panose="020B0604020202020204" pitchFamily="34" charset="0"/>
              <a:buChar char="•"/>
            </a:pPr>
            <a:r>
              <a:rPr lang="es-ES" sz="2800" b="0" dirty="0">
                <a:effectLst/>
              </a:rPr>
              <a:t>Si el </a:t>
            </a:r>
            <a:r>
              <a:rPr lang="es-ES" sz="2800" b="1" u="sng" dirty="0">
                <a:effectLst/>
              </a:rPr>
              <a:t>segmento ST se encuentra plano</a:t>
            </a:r>
            <a:r>
              <a:rPr lang="es-ES" sz="2800" b="0" dirty="0">
                <a:effectLst/>
              </a:rPr>
              <a:t>, es indicativo de que el corazón funciona correctamente.</a:t>
            </a:r>
          </a:p>
        </p:txBody>
      </p:sp>
      <p:sp>
        <p:nvSpPr>
          <p:cNvPr id="5" name="CuadroTexto 4">
            <a:extLst>
              <a:ext uri="{FF2B5EF4-FFF2-40B4-BE49-F238E27FC236}">
                <a16:creationId xmlns:a16="http://schemas.microsoft.com/office/drawing/2014/main" id="{0187B83E-5FC8-4E6C-8391-64D88139DE4B}"/>
              </a:ext>
            </a:extLst>
          </p:cNvPr>
          <p:cNvSpPr txBox="1"/>
          <p:nvPr/>
        </p:nvSpPr>
        <p:spPr>
          <a:xfrm>
            <a:off x="554183" y="794328"/>
            <a:ext cx="6802941" cy="70788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ES" sz="4000" b="1" dirty="0">
                <a:effectLst>
                  <a:outerShdw blurRad="38100" dist="38100" dir="2700000" algn="tl">
                    <a:srgbClr val="000000">
                      <a:alpha val="43137"/>
                    </a:srgbClr>
                  </a:outerShdw>
                </a:effectLst>
                <a:latin typeface="+mj-lt"/>
              </a:rPr>
              <a:t>La forma del segmento ST:</a:t>
            </a:r>
          </a:p>
        </p:txBody>
      </p:sp>
    </p:spTree>
    <p:extLst>
      <p:ext uri="{BB962C8B-B14F-4D97-AF65-F5344CB8AC3E}">
        <p14:creationId xmlns:p14="http://schemas.microsoft.com/office/powerpoint/2010/main" val="1971888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28D187D-9A63-4E9E-9419-6C8CE39B40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106" y="1828006"/>
            <a:ext cx="11430000" cy="53435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404800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9C94F94F-A579-4717-A0D0-2C72E5211915}"/>
              </a:ext>
            </a:extLst>
          </p:cNvPr>
          <p:cNvSpPr txBox="1"/>
          <p:nvPr/>
        </p:nvSpPr>
        <p:spPr>
          <a:xfrm>
            <a:off x="554183" y="2391362"/>
            <a:ext cx="10714182" cy="4401205"/>
          </a:xfrm>
          <a:prstGeom prst="rect">
            <a:avLst/>
          </a:prstGeom>
          <a:noFill/>
        </p:spPr>
        <p:txBody>
          <a:bodyPr wrap="square" rtlCol="0">
            <a:spAutoFit/>
          </a:bodyPr>
          <a:lstStyle/>
          <a:p>
            <a:pPr marL="457200" indent="-457200">
              <a:buFont typeface="Arial" panose="020B0604020202020204" pitchFamily="34" charset="0"/>
              <a:buChar char="•"/>
            </a:pPr>
            <a:r>
              <a:rPr lang="es-ES" sz="2800" b="0" dirty="0">
                <a:effectLst/>
              </a:rPr>
              <a:t>Las elevadas tasas de </a:t>
            </a:r>
            <a:r>
              <a:rPr lang="es-ES" sz="2800" b="1" u="sng" dirty="0">
                <a:effectLst/>
              </a:rPr>
              <a:t>colesterol</a:t>
            </a:r>
            <a:r>
              <a:rPr lang="es-ES" sz="2800" b="0" dirty="0">
                <a:effectLst/>
              </a:rPr>
              <a:t> en sangre.</a:t>
            </a:r>
          </a:p>
          <a:p>
            <a:endParaRPr lang="es-ES" sz="2800" b="0" dirty="0">
              <a:effectLst/>
            </a:endParaRPr>
          </a:p>
          <a:p>
            <a:pPr marL="457200" indent="-457200">
              <a:buFont typeface="Arial" panose="020B0604020202020204" pitchFamily="34" charset="0"/>
              <a:buChar char="•"/>
            </a:pPr>
            <a:r>
              <a:rPr lang="es-ES" sz="2800" b="0" dirty="0">
                <a:effectLst/>
              </a:rPr>
              <a:t>Haber padecido una </a:t>
            </a:r>
            <a:r>
              <a:rPr lang="es-ES" sz="2800" b="1" u="sng" dirty="0">
                <a:effectLst/>
              </a:rPr>
              <a:t>angina de pecho </a:t>
            </a:r>
            <a:r>
              <a:rPr lang="es-ES" sz="2800" b="0" dirty="0">
                <a:effectLst/>
              </a:rPr>
              <a:t>inducida por el ejercicio.</a:t>
            </a:r>
          </a:p>
          <a:p>
            <a:endParaRPr lang="es-ES" sz="2800" b="0" dirty="0">
              <a:effectLst/>
            </a:endParaRPr>
          </a:p>
          <a:p>
            <a:pPr marL="457200" indent="-457200">
              <a:buFont typeface="Arial" panose="020B0604020202020204" pitchFamily="34" charset="0"/>
              <a:buChar char="•"/>
            </a:pPr>
            <a:r>
              <a:rPr lang="es-ES" sz="2800" b="0" dirty="0">
                <a:effectLst/>
              </a:rPr>
              <a:t>Pico máximo de </a:t>
            </a:r>
            <a:r>
              <a:rPr lang="es-ES" sz="2800" b="1" u="sng" dirty="0">
                <a:effectLst/>
              </a:rPr>
              <a:t>frecuencia cardíaca</a:t>
            </a:r>
            <a:r>
              <a:rPr lang="es-ES" sz="2800" b="0" dirty="0">
                <a:effectLst/>
              </a:rPr>
              <a:t>.</a:t>
            </a:r>
          </a:p>
          <a:p>
            <a:endParaRPr lang="es-ES" sz="2800" b="0" dirty="0">
              <a:effectLst/>
            </a:endParaRPr>
          </a:p>
          <a:p>
            <a:pPr marL="457200" indent="-457200">
              <a:buFont typeface="Arial" panose="020B0604020202020204" pitchFamily="34" charset="0"/>
              <a:buChar char="•"/>
            </a:pPr>
            <a:r>
              <a:rPr lang="es-ES" sz="2800" b="0" dirty="0">
                <a:effectLst/>
              </a:rPr>
              <a:t>Estado del </a:t>
            </a:r>
            <a:r>
              <a:rPr lang="es-ES" sz="2800" b="1" u="sng" dirty="0">
                <a:effectLst/>
              </a:rPr>
              <a:t>corazón en reposo </a:t>
            </a:r>
            <a:r>
              <a:rPr lang="es-ES" sz="2800" b="0" dirty="0">
                <a:effectLst/>
              </a:rPr>
              <a:t>(Visto en un electrocardiograma)</a:t>
            </a:r>
          </a:p>
          <a:p>
            <a:endParaRPr lang="es-ES" sz="2800" b="0" dirty="0">
              <a:effectLst/>
            </a:endParaRPr>
          </a:p>
        </p:txBody>
      </p:sp>
      <p:sp>
        <p:nvSpPr>
          <p:cNvPr id="5" name="CuadroTexto 4">
            <a:extLst>
              <a:ext uri="{FF2B5EF4-FFF2-40B4-BE49-F238E27FC236}">
                <a16:creationId xmlns:a16="http://schemas.microsoft.com/office/drawing/2014/main" id="{0187B83E-5FC8-4E6C-8391-64D88139DE4B}"/>
              </a:ext>
            </a:extLst>
          </p:cNvPr>
          <p:cNvSpPr txBox="1"/>
          <p:nvPr/>
        </p:nvSpPr>
        <p:spPr>
          <a:xfrm>
            <a:off x="554184" y="794328"/>
            <a:ext cx="3990108" cy="70788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s-ES" sz="4000" b="1" dirty="0">
                <a:effectLst>
                  <a:outerShdw blurRad="38100" dist="38100" dir="2700000" algn="tl">
                    <a:srgbClr val="000000">
                      <a:alpha val="43137"/>
                    </a:srgbClr>
                  </a:outerShdw>
                </a:effectLst>
                <a:latin typeface="+mj-lt"/>
              </a:rPr>
              <a:t>Otros factores:</a:t>
            </a:r>
          </a:p>
        </p:txBody>
      </p:sp>
    </p:spTree>
    <p:extLst>
      <p:ext uri="{BB962C8B-B14F-4D97-AF65-F5344CB8AC3E}">
        <p14:creationId xmlns:p14="http://schemas.microsoft.com/office/powerpoint/2010/main" val="6124801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lla">
  <a:themeElements>
    <a:clrScheme name="Malla">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alla">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lla">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TM03457485[[fn=Malla]]</Template>
  <TotalTime>472</TotalTime>
  <Words>759</Words>
  <Application>Microsoft Office PowerPoint</Application>
  <PresentationFormat>Personalizado</PresentationFormat>
  <Paragraphs>110</Paragraphs>
  <Slides>29</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29</vt:i4>
      </vt:variant>
    </vt:vector>
  </HeadingPairs>
  <TitlesOfParts>
    <vt:vector size="32" baseType="lpstr">
      <vt:lpstr>Arial</vt:lpstr>
      <vt:lpstr>Century Gothic</vt:lpstr>
      <vt:lpstr>Malla</vt:lpstr>
      <vt:lpstr>Las Enfermedades del corazón y la sanidad privada</vt:lpstr>
      <vt:lpstr>1.¿Cuál es el principal problema sanitario?</vt:lpstr>
      <vt:lpstr>Presentación de PowerPoint</vt:lpstr>
      <vt:lpstr>Presentación de PowerPoint</vt:lpstr>
      <vt:lpstr>2.¿Cuáles son los factores de riesgo?</vt:lpstr>
      <vt:lpstr>Presentación de PowerPoint</vt:lpstr>
      <vt:lpstr>Presentación de PowerPoint</vt:lpstr>
      <vt:lpstr>Presentación de PowerPoint</vt:lpstr>
      <vt:lpstr>Presentación de PowerPoint</vt:lpstr>
      <vt:lpstr>3. Sanidad  pública vs privada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4.¿Qué proponemos?</vt:lpstr>
      <vt:lpstr>Presentación de PowerPoint</vt:lpstr>
      <vt:lpstr>repercusión</vt:lpstr>
      <vt:lpstr>Presentación de PowerPoint</vt:lpstr>
      <vt:lpstr>Presentación de PowerPoint</vt:lpstr>
      <vt:lpstr>Presentación de PowerPoint</vt:lpstr>
      <vt:lpstr>Presentación de PowerPoint</vt:lpstr>
      <vt:lpstr>Para crear nuestro modelo predictivo hemos usado algoritmos de “bagging” con árboles de decisiones.</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Las Enfermedades del corazón y la sanidad privada</dc:title>
  <dc:creator>Señor Topo</dc:creator>
  <cp:lastModifiedBy>Señor Topo</cp:lastModifiedBy>
  <cp:revision>32</cp:revision>
  <dcterms:created xsi:type="dcterms:W3CDTF">2022-04-19T14:45:36Z</dcterms:created>
  <dcterms:modified xsi:type="dcterms:W3CDTF">2022-04-20T07:13:23Z</dcterms:modified>
</cp:coreProperties>
</file>